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4945e443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4945e443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4945e443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4945e443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4945e443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4945e443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imeo.com/21812734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97750" y="3748075"/>
            <a:ext cx="81636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Introduction: Watch vid - </a:t>
            </a:r>
            <a:r>
              <a:rPr lang="en" sz="3000" u="sng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BBC Bitesize - Seeds and Seed Dispersal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Comic Sans MS"/>
                <a:ea typeface="Comic Sans MS"/>
                <a:cs typeface="Comic Sans MS"/>
                <a:sym typeface="Comic Sans MS"/>
              </a:rPr>
              <a:t>Investigating Seed Dispersal</a:t>
            </a:r>
            <a:endParaRPr b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57000" cy="9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Plants have many ways of dispersing (spreading out their seeds). But why do they do this?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928550"/>
            <a:ext cx="2674150" cy="200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3950" y="2011447"/>
            <a:ext cx="3293400" cy="232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2621050" y="4508900"/>
            <a:ext cx="8457000" cy="9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Clue - Why might another tree find it hard to grow here?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Investigating Seed Dispersal</a:t>
            </a:r>
            <a:endParaRPr sz="2200" b="1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Task 1 - Make your Sycamore seeds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Task 2 - Discuss the following question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How does the weight of a Sycamore seed affect the time it takes to fall?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Task 3 - Investigate using the instruction sheet to guide you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On-screen Show (16:9)</PresentationFormat>
  <Paragraphs>14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Comic Sans MS</vt:lpstr>
      <vt:lpstr>Simple Light</vt:lpstr>
      <vt:lpstr>PowerPoint Presentation</vt:lpstr>
      <vt:lpstr>Investigating Seed Dispersal</vt:lpstr>
      <vt:lpstr>Investigating Seed Dispersal  Task 1 - Make your Sycamore seeds  Task 2 - Discuss the following question  How does the weight of a Sycamore seed affect the time it takes to fall?   Task 3 - Investigate using the instruction sheet to guide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Jones</dc:creator>
  <cp:lastModifiedBy>D Jones (Afon-y-Felin Primary School)</cp:lastModifiedBy>
  <cp:revision>1</cp:revision>
  <dcterms:modified xsi:type="dcterms:W3CDTF">2020-05-11T13:57:29Z</dcterms:modified>
</cp:coreProperties>
</file>