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1" r:id="rId3"/>
    <p:sldId id="272" r:id="rId4"/>
    <p:sldId id="274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DEA18-9AB2-4342-A0EA-1AE9F15A7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90FC6A-BA90-43B3-84E0-003B3B825F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AEC7E-41F0-46B5-8D0B-31C0B4CEB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3B9B-992A-4390-A819-613935C254A7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9EB46-063A-4133-858D-17C0F19F6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1708D-884D-4C33-8743-899B98B94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4D8F4-1226-4B93-B415-48ED7D9D99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54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18823-E2EC-41E4-BA41-7CD90F965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097397-0F1A-48A7-99E3-E3F73693C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D7B18-5A48-4161-87EB-6B1C55ACF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3B9B-992A-4390-A819-613935C254A7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4A74C-BC05-4D60-A62E-DBD984EF6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4EF5A-9045-49D9-B8A6-8C319E6FF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4D8F4-1226-4B93-B415-48ED7D9D99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914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6AE087-304B-4C8E-AF3D-4F9BAE9D4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6F97A4-6E36-401F-B418-02F17913F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A1E89-9B5C-4A7D-840B-1B30DDAB8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3B9B-992A-4390-A819-613935C254A7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A2E40-5E65-4A9D-A499-46D9BFE58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4B9FF-99A0-44BB-941C-C544E4A5D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4D8F4-1226-4B93-B415-48ED7D9D99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758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2B943-DEE4-4C80-978D-34F1B04A8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F6A74-8FF0-4B42-B48E-538D7562C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B4BCF-E484-4B57-8129-450356BC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3B9B-992A-4390-A819-613935C254A7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8143E-11FF-434B-920E-935C69924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1A688-8512-4C8E-B105-F2332533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4D8F4-1226-4B93-B415-48ED7D9D99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366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B62B5-6A1C-4624-8741-3F1544769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C6FD3-7CAE-4A20-AD70-ABA7ED88E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4DCE2-AF62-4EB6-AA69-49775577C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3B9B-992A-4390-A819-613935C254A7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DD9CC-761B-48B9-BCF7-D60FED36B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71554-A674-46A9-B82C-4538EC84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4D8F4-1226-4B93-B415-48ED7D9D99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716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9BCB2-750C-4478-BB4E-7E9A84AB9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23DBD-CBCA-4D0B-B7DC-0E88112829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5ADE0E-C88A-427D-A84C-95B71C7C3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2F86C9-36FE-4312-BA51-E27BF9463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3B9B-992A-4390-A819-613935C254A7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07649-BA75-42B8-A32C-9DDC3056E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F24A10-7C5B-4B37-8649-C1FF91309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4D8F4-1226-4B93-B415-48ED7D9D99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8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C5596-3140-4E9A-94F8-0F06C9A62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BB3D0-AE96-428E-979B-68C580447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660B2-F076-4E28-BF06-BDB925A85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C1B2FE-B365-48E5-9CD1-BD8554C7C2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FBFBEB-3057-4B20-A4BE-4B8E8172ED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342AE8-2C5A-40D4-8AA9-6EC74BA6F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3B9B-992A-4390-A819-613935C254A7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ECC774-FB09-402D-9634-089E6D8DB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A630CF-0582-4D29-A027-084098B4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4D8F4-1226-4B93-B415-48ED7D9D99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912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4FE0F-9409-46EF-A387-D49E2E518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1FFB1-3E69-46E6-A6B5-B061D4323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3B9B-992A-4390-A819-613935C254A7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53F91E-A02C-4E00-8E6A-034234E1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E766BB-110B-4542-AD6D-D9247F5E1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4D8F4-1226-4B93-B415-48ED7D9D99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798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E62447-6C94-4B1B-A693-AC2E0BE56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3B9B-992A-4390-A819-613935C254A7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880C90-2A2C-45F9-BB96-0820DCAE5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87AE1-1C67-4E7A-B535-186118AEB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4D8F4-1226-4B93-B415-48ED7D9D99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443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61211-FEAB-49C7-9E73-E935B872B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E28D6-4BD4-413D-B08E-F23BD6E0C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72F0F4-4B4E-4329-BF26-A1E092D27D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3984A-0D2C-4B6B-BA76-B7A59C623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3B9B-992A-4390-A819-613935C254A7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F5BCA-632C-470F-AAA0-99A189D29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FC6387-F767-4FDE-A21F-019CDE61E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4D8F4-1226-4B93-B415-48ED7D9D99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360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514D3-F77F-4761-B1B0-C6678822F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277C46-267D-4F41-9BBC-AA7FC08FD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BFDC31-0B1C-4968-BF13-A45ECD4D2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AF393-95BA-4D27-B919-7D3D70EAD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3B9B-992A-4390-A819-613935C254A7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535EB-44E7-461D-9808-318D601A9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1E570-2E65-4A68-BC50-FA10F6006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4D8F4-1226-4B93-B415-48ED7D9D99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198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D54726-6764-43F0-951F-73738BC8D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E6BC9-E93B-4FC7-B4F3-F86A1EF49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751DD-D519-4F22-83A3-5EF4CBEB5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D3B9B-992A-4390-A819-613935C254A7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BFC20-18E4-45F6-A51B-5A3189BFA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08264-09A7-41AC-A300-19B0A0D61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4D8F4-1226-4B93-B415-48ED7D9D99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36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D6977-133C-4C64-B842-1194EDB1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Literacy Tasks: Phase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43FF3-2E33-467C-AB9E-378A89AA9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This pack will help you learn your sounds and continue to learn to read.</a:t>
            </a: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Practise saying all of the sounds using the sound mat.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Practise reading the tricky words. 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Use YouTube song ‘Phase 5 Tricky words’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Write sentences that include your words using cursive handwriting.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Read a part of the book every day.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Play phonics games online or use a practical activity to practise your skills.</a:t>
            </a: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BBC bitesize phonics 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Teach your monster to read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Phonics play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6015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F65E9-7CC6-4052-AAE5-2EA60191C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4EE82-913C-4C1C-8FBE-C2BBA70F8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C3CAA8-5192-4307-AFF1-619B802FB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84" t="16945" r="13750" b="11389"/>
          <a:stretch/>
        </p:blipFill>
        <p:spPr>
          <a:xfrm>
            <a:off x="0" y="-1"/>
            <a:ext cx="12192000" cy="680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31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20AB8-0C2A-482C-8BD1-E605416A3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FC1C8-575A-4B08-BEB4-F5E72BCA1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B07519-EFC9-4BDB-A4B8-05E3FE4432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06" t="15833" r="13750" b="11250"/>
          <a:stretch/>
        </p:blipFill>
        <p:spPr>
          <a:xfrm>
            <a:off x="0" y="0"/>
            <a:ext cx="12192000" cy="691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50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BF2E1-2894-45B6-9867-6457DAF6F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3FE90-30C6-42B9-86D8-547356334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1034C3-55BC-4740-8586-4E2DE5070F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84" t="16805" r="13750" b="118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74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3981B-583C-40A6-97A0-48C234D6E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CF5034-5E95-4E01-BF40-7740249D5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53" t="15396" r="14169" b="11930"/>
          <a:stretch/>
        </p:blipFill>
        <p:spPr>
          <a:xfrm>
            <a:off x="0" y="0"/>
            <a:ext cx="12192000" cy="689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32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1B75E-157C-4DBB-AE0F-08D9AF19C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20C20-0B8A-4DD0-98AA-0AA9A6C62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DC7D8E-E884-408D-9B1B-FF0553A56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8" t="15972" r="13750" b="11666"/>
          <a:stretch/>
        </p:blipFill>
        <p:spPr>
          <a:xfrm>
            <a:off x="0" y="0"/>
            <a:ext cx="12192000" cy="681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38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CCCAE-1D95-4822-BA69-4E5D7D687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6A21C-C661-4357-84E6-2CE16DD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105FB-52EC-4FBE-BA5E-09F221A03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19" t="15972" r="13750" b="12222"/>
          <a:stretch/>
        </p:blipFill>
        <p:spPr>
          <a:xfrm>
            <a:off x="0" y="-28576"/>
            <a:ext cx="12192000" cy="683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40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2B8C9-EB94-4896-8D9A-16C4FD1F3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52EA5-4929-43E8-9EEA-080E2FBE1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0E1758-D410-47B6-A7D1-A47E3B39A1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19" t="16110" r="13750" b="11251"/>
          <a:stretch/>
        </p:blipFill>
        <p:spPr>
          <a:xfrm>
            <a:off x="0" y="0"/>
            <a:ext cx="12192000" cy="691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07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756B-BBC1-4875-A298-C212A6918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52E1D-813F-4704-9716-F2969A216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99E2A-6B9E-4A88-89AF-5E37F2E6F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97" t="15694" r="13750" b="11806"/>
          <a:stretch/>
        </p:blipFill>
        <p:spPr>
          <a:xfrm>
            <a:off x="0" y="0"/>
            <a:ext cx="12192000" cy="69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50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9BF01-0164-4EF3-97E8-81CB9B325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8C4693-18A2-4708-ACA6-C64627476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539" t="16709" r="14539" b="11492"/>
          <a:stretch/>
        </p:blipFill>
        <p:spPr>
          <a:xfrm>
            <a:off x="123825" y="56356"/>
            <a:ext cx="11944350" cy="680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95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96CAC-5B72-45FF-A360-32A3628C5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55FCCE-17DA-494E-B4AD-2C010F918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146" t="15177" r="32146" b="11711"/>
          <a:stretch/>
        </p:blipFill>
        <p:spPr>
          <a:xfrm>
            <a:off x="2886074" y="-8364"/>
            <a:ext cx="6105525" cy="703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3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FAD9B-6060-4ED8-AD83-6A594D97F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B80D9-100D-4D55-9706-F907E028D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75506F-15F9-4B04-99AC-AF86AFD665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97" t="29583" r="24844" b="7963"/>
          <a:stretch/>
        </p:blipFill>
        <p:spPr>
          <a:xfrm>
            <a:off x="266700" y="152400"/>
            <a:ext cx="11201399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49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D3F48-F899-485D-B79B-CFA1CE3DD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>
                <a:latin typeface="Comic Sans MS" panose="030F0702030302020204" pitchFamily="66" charset="0"/>
              </a:rPr>
              <a:t>Challenging activities to follow a text.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E587F-4EEE-4A9D-B00A-BE495E18A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Research your favourite topic online.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Create you own non fiction book.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Create a glossary with topic words.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Create a story map to show what happened in the story.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Create a character fact file.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Draw the characters in the story.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Re-write the speech bubbles.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Re-write the ending of the story.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Create your own story.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Practise writing cursively.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6752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CC888-33A5-411B-846D-A8690F310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u="sng" dirty="0">
                <a:latin typeface="Comic Sans MS" panose="030F0702030302020204" pitchFamily="66" charset="0"/>
              </a:rPr>
              <a:t>Tricky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D8C2F-D021-473E-9652-7B0EE4F33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5400" dirty="0">
                <a:latin typeface="Comic Sans MS" panose="030F0702030302020204" pitchFamily="66" charset="0"/>
              </a:rPr>
              <a:t>said have like so do </a:t>
            </a:r>
          </a:p>
          <a:p>
            <a:pPr marL="0" indent="0" algn="ctr">
              <a:buNone/>
            </a:pPr>
            <a:r>
              <a:rPr lang="en-GB" sz="5400" dirty="0">
                <a:latin typeface="Comic Sans MS" panose="030F0702030302020204" pitchFamily="66" charset="0"/>
              </a:rPr>
              <a:t>some come were there </a:t>
            </a:r>
          </a:p>
          <a:p>
            <a:pPr marL="0" indent="0" algn="ctr">
              <a:buNone/>
            </a:pPr>
            <a:r>
              <a:rPr lang="en-GB" sz="5400" dirty="0">
                <a:latin typeface="Comic Sans MS" panose="030F0702030302020204" pitchFamily="66" charset="0"/>
              </a:rPr>
              <a:t>little one when out what </a:t>
            </a:r>
          </a:p>
          <a:p>
            <a:pPr marL="0" indent="0" algn="ctr">
              <a:buNone/>
            </a:pPr>
            <a:r>
              <a:rPr lang="en-GB" sz="5400" dirty="0">
                <a:latin typeface="Comic Sans MS" panose="030F0702030302020204" pitchFamily="66" charset="0"/>
              </a:rPr>
              <a:t>oh their people Mr Mrs </a:t>
            </a:r>
          </a:p>
          <a:p>
            <a:pPr marL="0" indent="0" algn="ctr">
              <a:buNone/>
            </a:pPr>
            <a:r>
              <a:rPr lang="en-GB" sz="5400" dirty="0">
                <a:latin typeface="Comic Sans MS" panose="030F0702030302020204" pitchFamily="66" charset="0"/>
              </a:rPr>
              <a:t>looked called asked could</a:t>
            </a:r>
          </a:p>
        </p:txBody>
      </p:sp>
    </p:spTree>
    <p:extLst>
      <p:ext uri="{BB962C8B-B14F-4D97-AF65-F5344CB8AC3E}">
        <p14:creationId xmlns:p14="http://schemas.microsoft.com/office/powerpoint/2010/main" val="3556268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33E58-4C98-4CD8-A48A-2C2161F07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206" y="51422"/>
            <a:ext cx="11303587" cy="1325563"/>
          </a:xfrm>
        </p:spPr>
        <p:txBody>
          <a:bodyPr>
            <a:normAutofit/>
          </a:bodyPr>
          <a:lstStyle/>
          <a:p>
            <a:r>
              <a:rPr lang="en-GB" sz="2800" u="sng" dirty="0">
                <a:latin typeface="Comic Sans MS" panose="030F0702030302020204" pitchFamily="66" charset="0"/>
              </a:rPr>
              <a:t>Example of practical ideas…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7729F-DA68-4AB9-AD4D-78A466FC1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20" y="1031500"/>
            <a:ext cx="9751136" cy="4351338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Go on a sound hunt around the house and outdoors. What objects can you find that starts with the sound ___?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Have a box of objects. Can you say initial and end sound of the objects? Play eye spy.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Practise writing your words and sound in messy play- sand, paint, flour, water, mud, sticks, chalk etc.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Write sounds using chalk on the floor. Play hopscotch on the sound's.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Play board games like scrabble, hangman and sound bingo.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Sing songs and rhymes. Use YouTube videos to learn your words.</a:t>
            </a:r>
          </a:p>
        </p:txBody>
      </p:sp>
      <p:pic>
        <p:nvPicPr>
          <p:cNvPr id="6" name="Picture 5" descr="A plastic container filled with grass&#10;&#10;Description automatically generated">
            <a:extLst>
              <a:ext uri="{FF2B5EF4-FFF2-40B4-BE49-F238E27FC236}">
                <a16:creationId xmlns:a16="http://schemas.microsoft.com/office/drawing/2014/main" id="{11DB258E-8915-487F-8059-28C7404C6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7827">
            <a:off x="2307649" y="5154101"/>
            <a:ext cx="1823327" cy="1367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8FA4FB-4720-488F-804A-37541EF2D8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84"/>
          <a:stretch/>
        </p:blipFill>
        <p:spPr>
          <a:xfrm rot="482020">
            <a:off x="10145800" y="1708215"/>
            <a:ext cx="1849715" cy="137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group of people on a road&#10;&#10;Description automatically generated">
            <a:extLst>
              <a:ext uri="{FF2B5EF4-FFF2-40B4-BE49-F238E27FC236}">
                <a16:creationId xmlns:a16="http://schemas.microsoft.com/office/drawing/2014/main" id="{FFDC2E85-A146-47EA-AB19-29DC8AEA7D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4" t="188"/>
          <a:stretch/>
        </p:blipFill>
        <p:spPr>
          <a:xfrm rot="922355">
            <a:off x="9381569" y="5036114"/>
            <a:ext cx="1825172" cy="160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child, kite, young, riding&#10;&#10;Description automatically generated">
            <a:extLst>
              <a:ext uri="{FF2B5EF4-FFF2-40B4-BE49-F238E27FC236}">
                <a16:creationId xmlns:a16="http://schemas.microsoft.com/office/drawing/2014/main" id="{31A70502-A726-4024-BD9B-D96082659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5615">
            <a:off x="10527139" y="3368086"/>
            <a:ext cx="1453680" cy="1453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picture containing sitting, table, stuffed, toy&#10;&#10;Description automatically generated">
            <a:extLst>
              <a:ext uri="{FF2B5EF4-FFF2-40B4-BE49-F238E27FC236}">
                <a16:creationId xmlns:a16="http://schemas.microsoft.com/office/drawing/2014/main" id="{A9FCB759-AC28-4AE0-B992-12F97201A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2821">
            <a:off x="4531070" y="5080071"/>
            <a:ext cx="1980504" cy="1482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A picture containing wooden, table, sitting, different&#10;&#10;Description automatically generated">
            <a:extLst>
              <a:ext uri="{FF2B5EF4-FFF2-40B4-BE49-F238E27FC236}">
                <a16:creationId xmlns:a16="http://schemas.microsoft.com/office/drawing/2014/main" id="{AFD5DE2C-CA38-4F14-87AF-54046101EF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6" b="17938"/>
          <a:stretch/>
        </p:blipFill>
        <p:spPr>
          <a:xfrm rot="20768730">
            <a:off x="6993405" y="4924653"/>
            <a:ext cx="1662042" cy="1585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A picture containing photo, different, room, various&#10;&#10;Description automatically generated">
            <a:extLst>
              <a:ext uri="{FF2B5EF4-FFF2-40B4-BE49-F238E27FC236}">
                <a16:creationId xmlns:a16="http://schemas.microsoft.com/office/drawing/2014/main" id="{CC0FA321-938C-4FD1-B578-2BE1D36CCC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t="4588" r="5044" b="3702"/>
          <a:stretch/>
        </p:blipFill>
        <p:spPr>
          <a:xfrm rot="20350303">
            <a:off x="212195" y="5175066"/>
            <a:ext cx="1783665" cy="1325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871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A926A-25AD-4CCA-965C-4A8014BA19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09F050-49F0-42AA-AAA6-B0286EEA0D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7CFBA-F615-48DA-BE16-E35CEA270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97" t="15139" r="31874" b="11111"/>
          <a:stretch/>
        </p:blipFill>
        <p:spPr>
          <a:xfrm>
            <a:off x="3009899" y="0"/>
            <a:ext cx="6000751" cy="685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16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DD48A-917E-422C-A2E8-3FFBD2FD9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59D9A-66D0-4E24-997D-3A28B9CDC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D86279-7947-4928-A207-E81741DEC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93" t="15972" r="13750" b="11806"/>
          <a:stretch/>
        </p:blipFill>
        <p:spPr>
          <a:xfrm>
            <a:off x="0" y="0"/>
            <a:ext cx="12192000" cy="681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4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89A45-6AC6-40D5-9B2A-1194F56FE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D629F-1B98-4B2F-9738-27D7DF121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D31135-F0B1-42DF-A12B-BEC15B7DC5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15972" r="13750" b="12083"/>
          <a:stretch/>
        </p:blipFill>
        <p:spPr>
          <a:xfrm>
            <a:off x="0" y="0"/>
            <a:ext cx="12192000" cy="68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1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68418-FFE3-435E-84EE-C9CD1095F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29F17-235F-4483-AFC8-BE7E546C6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F5043D-E240-4E30-92AB-4BD6DA5D1D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93" t="15417" r="13750" b="12082"/>
          <a:stretch/>
        </p:blipFill>
        <p:spPr>
          <a:xfrm>
            <a:off x="-1" y="0"/>
            <a:ext cx="12125325" cy="680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56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10E9B-3943-46D9-B1FB-6C023DB5B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97A1E-BAD5-4774-96F9-2A0A52795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DCE4E7-7619-48BD-86F6-D39030CDFF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6" t="16389" r="13750" b="11111"/>
          <a:stretch/>
        </p:blipFill>
        <p:spPr>
          <a:xfrm>
            <a:off x="171449" y="-1"/>
            <a:ext cx="11830051" cy="663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64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297</Words>
  <Application>Microsoft Office PowerPoint</Application>
  <PresentationFormat>Widescreen</PresentationFormat>
  <Paragraphs>37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Comic Sans MS</vt:lpstr>
      <vt:lpstr>Office Theme</vt:lpstr>
      <vt:lpstr>Literacy Tasks: Phase 5</vt:lpstr>
      <vt:lpstr>PowerPoint Presentation</vt:lpstr>
      <vt:lpstr>Tricky Words</vt:lpstr>
      <vt:lpstr>Example of practical ideas…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Challenging activities to follow a text.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simons</dc:creator>
  <cp:lastModifiedBy>nicole simons</cp:lastModifiedBy>
  <cp:revision>5</cp:revision>
  <dcterms:created xsi:type="dcterms:W3CDTF">2020-05-11T14:19:58Z</dcterms:created>
  <dcterms:modified xsi:type="dcterms:W3CDTF">2020-05-14T21:16:05Z</dcterms:modified>
</cp:coreProperties>
</file>