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9" r:id="rId12"/>
    <p:sldId id="267" r:id="rId13"/>
    <p:sldId id="268" r:id="rId14"/>
    <p:sldId id="265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9B798E-B1DD-46E1-AE6D-850D37EB457A}" v="30" dt="2020-04-24T14:01:29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A889A-D236-40F1-A920-7D1EA0DD3224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1632D-FB4B-4E6B-89CF-0EBD48648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35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1632D-FB4B-4E6B-89CF-0EBD48648D0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39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EF79-9CA8-45B3-9D0E-6D2875971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5535E-846A-4304-9771-7C5418A97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47C3-4D09-4548-869A-2F26674A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B8AB8-CA72-484D-8944-4065FEEF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65ADF-B99D-413E-BF55-1221AF65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652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FB201-FDB1-4A09-B103-03C93ED53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BA7A3-43F2-4930-9A70-61D14FF83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DA54D-57B1-40F0-842C-0EDDE5EB7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98AD8-1E91-4C41-A190-BE287529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EB9-86E0-48EE-8BED-A3843057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10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74205-E67C-404D-8662-40F50C96B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A8938-4941-46D3-9C73-83B0D5CE3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732D0-FC24-4F10-9B90-D88C0E58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AB714-3080-4DC2-8482-70F868F8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70E47-31E7-4848-A5E8-ED77D34F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92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C09D-CC1D-4272-A7BA-7A8A77390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64FC5-0CF1-49B4-93CD-0AF5EBEC6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D9386-114C-495A-9664-E19EE359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78F6-7313-46BF-9393-B93794B30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22BAC-5203-4929-B888-1EAFFEC4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63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65FC7-058D-42CB-869A-1A4DA819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9C5C7-742B-4A16-8BA7-E00F650A2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72C7A-387A-4316-99FD-DF5443A1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B0E76-D6C9-4A3C-B9B9-5F959278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54F09-DDB6-46FC-8E1B-35C83026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17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BC41-718E-42D6-8BD4-C3A0A1F1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781A9-29A8-43A9-833E-1390882D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57609-3A33-49D8-B23A-AE7ECC177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B5B81-025D-48C6-9F13-72083254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FDD303-EBE5-4933-BE36-5B3C14B8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931C3-4979-43AC-8A34-30BE8470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07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C0661-4094-41E9-81F3-5024CA27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61088-02FE-465D-BDB8-54A3E4A0D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000AC-911D-4AB2-A965-148471802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945BB-E66D-4391-A657-FF1B70CA1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6AF33-8958-4F76-9CCF-C40C47B35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2D10F2-060F-4B80-8EEC-C3636275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746B89-7D7A-4D57-BF57-3C20211C1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A6B295-A9E4-45B9-9A81-DE2924B1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68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994C-8815-49A3-B9EB-92A5BB66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5D238-B48F-456E-A5CE-A0A56329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1F70-BEBA-4973-8F62-5C9EDF9D4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7CC8B-8B3A-4365-9D14-0181C01A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07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67524-8ABD-4C04-9BC5-CC0EB252E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8AFD7-CED6-4FD7-B202-6ADE62FE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BA73D-6A41-4594-8014-6D57BBB0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63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64EE-89D7-4898-B045-502D3047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7E0E0-0471-45CD-B0AC-56AD1A0AB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E9678-FB45-4C44-A199-4F54CA71B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CA67A-C67F-4DF5-B5ED-FEA80AFE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CD7AF-CB1E-4727-96A8-9C1F50FC0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97436-3EAD-40E9-AF35-661A1ECE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26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F7C0-6A51-42A9-A0A7-10D88152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6C249-FBEB-40A6-892A-09905EFD8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AF32-2BD9-4E99-98EF-ACC846C90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41E0C-0E65-4869-B4B5-28E0777A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4435B-AF64-4633-A06F-D67AF8A0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C1FC6-E1A9-4943-9D26-0ECF4614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82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ACCB60-BE4E-4EE6-A84F-6B679D76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038A9-161D-4605-8092-7471684C5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22564-E35E-4144-9188-A4E06171E8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4A29B-0419-48A2-B6CE-7E12ECB798D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5B80A-8B05-40DB-8826-A1462DCBF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F13BD-80AA-4920-B07B-082339036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281C9-C6FD-48E2-9EB6-E7495C465B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5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D133A-21DD-44F1-BD51-D2847FACB3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243D6-198E-49C3-84B6-13C57BDB5B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C76BB-DEF7-4B8B-AC32-5CAE843D9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9" t="9774" r="26939" b="7790"/>
          <a:stretch/>
        </p:blipFill>
        <p:spPr>
          <a:xfrm>
            <a:off x="2744821" y="0"/>
            <a:ext cx="6702358" cy="67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75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6EDF-A796-47CF-8434-7F9FFCAE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FD67E1-8847-4014-B7AB-7AD1A25BD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49" t="10212" r="4176" b="8227"/>
          <a:stretch/>
        </p:blipFill>
        <p:spPr>
          <a:xfrm>
            <a:off x="505838" y="700391"/>
            <a:ext cx="11177081" cy="55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77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F26C-4875-408D-9174-FA3A3504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67C2D-34B9-415A-9CAC-5701A599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8A8AE-BFBA-4446-8E67-9606FDE32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9" t="9931" r="4016" b="8085"/>
          <a:stretch/>
        </p:blipFill>
        <p:spPr>
          <a:xfrm>
            <a:off x="476655" y="681036"/>
            <a:ext cx="11225720" cy="56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B2809-2179-4682-9B5C-D1B093DB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39C4C-EADD-49AA-9816-550A7E9B1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575EC-AF53-4F00-8922-5796EFA6D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9" t="9931" r="3858" b="8085"/>
          <a:stretch/>
        </p:blipFill>
        <p:spPr>
          <a:xfrm>
            <a:off x="476654" y="681036"/>
            <a:ext cx="11245175" cy="56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7E152-DDD7-4025-953B-0C6C781A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ED15F-1A55-4B9B-97E0-CE7ED652B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46289-2193-4CBF-8D93-3B710A3E5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8795" r="3936" b="8085"/>
          <a:stretch/>
        </p:blipFill>
        <p:spPr>
          <a:xfrm>
            <a:off x="457200" y="603114"/>
            <a:ext cx="11254902" cy="57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5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1F44-5771-4D9D-8BFC-7746E003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B0AD4B-336B-4639-9082-0F7806019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70" t="9646" r="4016" b="8227"/>
          <a:stretch/>
        </p:blipFill>
        <p:spPr>
          <a:xfrm>
            <a:off x="447472" y="661481"/>
            <a:ext cx="11254902" cy="56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9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44BE-7CAD-4004-BD2E-628B8BE5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2875-57B6-4E49-85CC-64252D01F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EB337-39F5-4808-88AC-7CE8AD1ED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9" t="9932" r="4415" b="8652"/>
          <a:stretch/>
        </p:blipFill>
        <p:spPr>
          <a:xfrm>
            <a:off x="525294" y="681036"/>
            <a:ext cx="11128442" cy="55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9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DD7CB-5352-489C-BA0E-14FE6C2D5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9" t="9787" r="3857" b="8511"/>
          <a:stretch/>
        </p:blipFill>
        <p:spPr>
          <a:xfrm>
            <a:off x="515566" y="671209"/>
            <a:ext cx="11206264" cy="5603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2589-B39F-44BF-88D3-A1E61682D1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1B346-CFE5-46AD-A2DA-B8821BF470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65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F142D-C1E3-495C-9201-53A5B63B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5B7CD-CDC9-4213-A987-43348AE83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2FB43-2F9E-476A-8F1C-653662330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9" t="9932" r="4096" b="8652"/>
          <a:stretch/>
        </p:blipFill>
        <p:spPr>
          <a:xfrm>
            <a:off x="515566" y="681036"/>
            <a:ext cx="11177081" cy="55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46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CED6D-DCAE-4A0F-B7DC-07DFCD51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00D08A-45FC-4F36-99FD-6DF1B1AD3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88" t="9646" r="4016" b="8369"/>
          <a:stretch/>
        </p:blipFill>
        <p:spPr>
          <a:xfrm>
            <a:off x="535020" y="661481"/>
            <a:ext cx="11167353" cy="56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82B7F-8E93-48E8-B4A4-A4F00DC74B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0B5AA-A19A-4CB3-84E8-E08AC4BA9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FE77A-7F5D-43C2-98CF-81DA0C1F7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9" t="9599" r="3858" b="8131"/>
          <a:stretch/>
        </p:blipFill>
        <p:spPr>
          <a:xfrm>
            <a:off x="476654" y="739302"/>
            <a:ext cx="11245175" cy="56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3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125CC-25F0-4A9A-90D7-3E415217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2C4F9-5F71-43C8-98B0-76D3427F3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EF0D4-94C2-4100-A409-90A9ADDCB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" t="9931" r="3936" b="8369"/>
          <a:stretch/>
        </p:blipFill>
        <p:spPr>
          <a:xfrm>
            <a:off x="525294" y="681037"/>
            <a:ext cx="11186808" cy="56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3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7834-B85B-4E08-A6AD-D18F19DE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ECB47-B807-4BC8-9F53-846ECBD84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EC11F-1445-4416-B058-9B23BF25C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9" t="9931" r="4016" b="8369"/>
          <a:stretch/>
        </p:blipFill>
        <p:spPr>
          <a:xfrm>
            <a:off x="476655" y="681037"/>
            <a:ext cx="11225720" cy="56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1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9149-9E75-4FA8-A453-C0ACCC3D5B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2182F-6E23-4AA3-94F5-B8EC8015E0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D17C6-9E98-4F28-B4EE-1E9C253C2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t="9788" r="4016" b="8369"/>
          <a:stretch/>
        </p:blipFill>
        <p:spPr>
          <a:xfrm>
            <a:off x="466928" y="671209"/>
            <a:ext cx="11235446" cy="561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23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9214-E504-42DE-BAD2-BA257797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E5D25-4067-48E0-822E-F9D578B87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5E5D6-FE91-43DD-832A-9821DAC84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0" t="9931" r="4176" b="8227"/>
          <a:stretch/>
        </p:blipFill>
        <p:spPr>
          <a:xfrm>
            <a:off x="486382" y="681037"/>
            <a:ext cx="11196537" cy="561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26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</Words>
  <Application>Microsoft Office PowerPoint</Application>
  <PresentationFormat>Widescreen</PresentationFormat>
  <Paragraphs>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simons</dc:creator>
  <cp:lastModifiedBy>nicole simons</cp:lastModifiedBy>
  <cp:revision>1</cp:revision>
  <dcterms:created xsi:type="dcterms:W3CDTF">2020-04-24T13:51:06Z</dcterms:created>
  <dcterms:modified xsi:type="dcterms:W3CDTF">2020-04-24T14:03:07Z</dcterms:modified>
</cp:coreProperties>
</file>