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C6FDB-A9CC-4C82-B6A5-FE876871AF5D}" v="14" dt="2020-06-22T12:26:39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3D49-FFA5-4AD4-9300-5F015DDB387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1B8-CA2B-4C1A-9637-EC68106E7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2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1B8-CA2B-4C1A-9637-EC68106E76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48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8147-FA9C-4154-9FFA-73A6B82E6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6D6D2-3E0E-440C-8E1B-15679397C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4FE4C-1A8C-41D9-B09D-43D46E8E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BA9E-AA0B-4F79-86E3-27F8E634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E7127-E1B6-4412-A58B-7494868F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6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45B8-CCFC-47FB-900D-483DEE8E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0BA1F-703A-4D77-95F0-C2F425417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CF6ED-EA92-4457-81CD-DC2B632D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3A49-2603-4AA6-8ED5-CA71D3A6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83C8C-3FE4-49B6-ABF6-DBE6EB35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4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77002-5DB5-4A7E-9217-02B380A61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B0DAC-2284-49C6-AE75-926F11313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91B0B-886C-449A-AFFA-40332046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DB19A-657A-4A83-BA97-91701FFE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8B66E-F4AF-4105-A3A0-CC6A8E13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A9B0-E40E-42B0-BE1E-B3E745C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67FB-1990-48DD-8F02-0415909C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56EB-0AF6-40BB-85E6-23470D05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C3CF9-160D-4AEA-B327-A1274C5A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DF29-E18F-449F-918C-CE7CA18C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0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AA8D-AF72-4D1C-BBAC-A75C6FDD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68601-8FD9-4A18-9323-63474FA4B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A6D0-7B7F-466F-B7ED-62249F3F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2B1BD-A8EC-4D4A-AE49-B47B67BD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053C3-BA2E-4180-BA41-27C88138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5CA7-9854-458E-A15F-1C2092C8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03D47-24B8-4BC2-B64C-2E10C79ED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B7DC4-8CD1-4717-B3D8-D98F9A607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6E09F-49CA-46CA-A4DE-2ABF56F4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A5BBC-19C1-464A-AE72-5BACF4ED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5ECEB-41EA-4AAB-92A1-86A10CD0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2C4D-B372-4E72-9D79-047964A5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8C40F-A199-4361-BCE8-2107527EB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D01F9-4F5B-40BC-8CAE-232D0F4BB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2A4F2-C048-45C4-AB59-6ED84B1D3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142E7-6189-49AD-8E82-8E8B01A3C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8F4E-8E3A-4048-91AF-C44E6C38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39C91-0814-4DEF-88E9-F33D18A9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4E72D-1A3A-4FCB-96E4-62FD6C95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5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767B-ED1C-4335-953B-A0B0CF91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4D454-4D0B-4FF9-9888-8925339C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4030F-BFE6-4D26-9CBD-30165E17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8C6C-E023-431D-A14C-8B205CEA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0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D0501-EBF6-4CE3-A69E-335F6EF2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7A4CC-25F8-4352-BC59-C1D05239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60994-39C5-4627-A803-2A0E66F6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2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8E72-2D56-4FD1-B338-3A2F38E9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0F875-455F-436A-95D9-DDC0FFDF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1080F-7F92-4BE7-B33A-F045BC7E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94314-C980-42AA-8259-30E9AA85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B00EB-CFC9-451F-BED8-3C56A00D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4DA73-EF37-4288-B2B9-A174C4C8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9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153A-BBEF-4C76-B574-6E788CE4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DA845-BA81-4D85-8CEF-429170BF0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483A5-BA9F-46C9-8AF5-FA3FB196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F1835-B1AB-4264-A24E-6724007E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9D080-5D17-454D-B850-C2777187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1C18B-BF6C-46F8-864D-7962E209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3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D3144-C8E7-4C37-9F14-BB6DF561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8ACA2-3D6A-43AB-A810-863F5FBD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601F-8B86-440E-B16D-1DDB0A0FD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F51A-7A41-4138-B51F-0AD78D166ED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D0C5-23AA-4BA2-9CA3-A926CE84A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3F5D-8EA1-4504-B640-57393D358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35B3-2D0C-4D3E-BAA4-A9D67E16B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8A1D-0C33-4CFF-AA61-EDA95B82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B719-3933-43BA-A110-8D864DEA8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Practise saying all the sounds using the sound mat. 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Practise reading the tricky words. 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Practise writing the sounds cursively.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Complete a fine motor activity from the practical ideas pack.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Read a part of the book. 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Complete a follow up activity on the book.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Play phonics games online.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GB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BBC bitesize phonics 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Teach your monster to read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play phase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8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EBC5-1352-49A9-B139-55EFAE54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644CD-30B0-4323-9B71-BA416615F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8D698-4B7C-4F50-A308-941210D4D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1" t="18144" r="15413" b="136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29B1-DC10-4D5D-97FE-2448C594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DE3B-C3DF-4858-B4B0-490CBD0F3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00FD1-3743-4D8D-8771-C911ED4A1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4" t="19107" r="16108" b="13402"/>
          <a:stretch/>
        </p:blipFill>
        <p:spPr>
          <a:xfrm>
            <a:off x="0" y="0"/>
            <a:ext cx="12192000" cy="67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9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F3A1-ABE7-4D2A-8426-61B37162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66194-DD8A-4168-A8B0-2F7C3EEF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F1415-CB7A-47D2-922E-2BF78A008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4" t="17595" r="33475" b="14364"/>
          <a:stretch/>
        </p:blipFill>
        <p:spPr>
          <a:xfrm>
            <a:off x="2790335" y="0"/>
            <a:ext cx="6042581" cy="69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A2D5-FE68-4DD3-8455-0FBF820F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363D-246E-40A0-9E0E-DB8DBF3EC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0E58F-0217-4681-9A29-36B492B4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1205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286E-5A16-4C54-9322-37C99823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Tricky Words</a:t>
            </a:r>
            <a:r>
              <a:rPr lang="en-GB" dirty="0">
                <a:latin typeface="Comic Sans MS" panose="030F0702030302020204" pitchFamily="66" charset="0"/>
              </a:rPr>
              <a:t>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FB8D-1FB5-451D-9E4F-190671A0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08" y="1825624"/>
            <a:ext cx="10260291" cy="4829699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en-US" sz="5800" dirty="0">
                <a:solidFill>
                  <a:srgbClr val="000000"/>
                </a:solidFill>
                <a:latin typeface="Comic Sans MS" panose="030F0702030302020204" pitchFamily="66" charset="0"/>
              </a:rPr>
              <a:t>the​</a:t>
            </a:r>
            <a:endParaRPr lang="en-US" sz="5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ctr" fontAlgn="base">
              <a:buNone/>
            </a:pPr>
            <a:r>
              <a:rPr lang="en-US" sz="5800" dirty="0">
                <a:solidFill>
                  <a:srgbClr val="000000"/>
                </a:solidFill>
                <a:latin typeface="Comic Sans MS" panose="030F0702030302020204" pitchFamily="66" charset="0"/>
              </a:rPr>
              <a:t>to​</a:t>
            </a:r>
            <a:endParaRPr lang="en-US" sz="5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ctr" fontAlgn="base">
              <a:buNone/>
            </a:pPr>
            <a:r>
              <a:rPr lang="en-US" sz="5800" dirty="0">
                <a:solidFill>
                  <a:srgbClr val="000000"/>
                </a:solidFill>
                <a:latin typeface="Comic Sans MS" panose="030F0702030302020204" pitchFamily="66" charset="0"/>
              </a:rPr>
              <a:t>I​</a:t>
            </a:r>
            <a:endParaRPr lang="en-US" sz="5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ctr" fontAlgn="base">
              <a:buNone/>
            </a:pPr>
            <a:r>
              <a:rPr lang="en-US" sz="5800" dirty="0">
                <a:solidFill>
                  <a:srgbClr val="000000"/>
                </a:solidFill>
                <a:latin typeface="Comic Sans MS" panose="030F0702030302020204" pitchFamily="66" charset="0"/>
              </a:rPr>
              <a:t>no​</a:t>
            </a:r>
            <a:endParaRPr lang="en-US" sz="5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ctr" fontAlgn="base">
              <a:buNone/>
            </a:pPr>
            <a:r>
              <a:rPr lang="en-US" sz="5800" dirty="0">
                <a:solidFill>
                  <a:srgbClr val="000000"/>
                </a:solidFill>
                <a:latin typeface="Comic Sans MS" panose="030F0702030302020204" pitchFamily="66" charset="0"/>
              </a:rPr>
              <a:t>go​</a:t>
            </a:r>
            <a:endParaRPr lang="en-US" sz="5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ctr" fontAlgn="base">
              <a:buNone/>
            </a:pPr>
            <a:r>
              <a:rPr lang="en-US" sz="5800" dirty="0">
                <a:solidFill>
                  <a:srgbClr val="000000"/>
                </a:solidFill>
                <a:latin typeface="Comic Sans MS" panose="030F0702030302020204" pitchFamily="66" charset="0"/>
              </a:rPr>
              <a:t>into</a:t>
            </a:r>
            <a:endParaRPr lang="en-US" sz="5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51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FC2C-79CF-4573-9DAC-8295E5203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54193-3704-4F14-8D19-73D74512F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94D61-8975-4DAC-90E4-D4242E6C2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38" t="17121" r="32577" b="12715"/>
          <a:stretch/>
        </p:blipFill>
        <p:spPr>
          <a:xfrm>
            <a:off x="2620652" y="-40865"/>
            <a:ext cx="6146276" cy="70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61E4-7BC8-4DDD-8AA5-D129E2E5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1C2150-561F-45DD-B53F-E7583135C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88" t="18487" r="16204" b="1370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9A57-E560-4F42-9AA8-7F7972F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3D1E5-DB38-41A8-8DD4-25A21F39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9B689-6F5D-4256-828C-4CD5D9F30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6" t="17044" r="16263" b="12715"/>
          <a:stretch/>
        </p:blipFill>
        <p:spPr>
          <a:xfrm>
            <a:off x="-103694" y="0"/>
            <a:ext cx="12295694" cy="68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41B1-DEB1-4408-961E-DA1766D2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D8C4-A337-4FD2-87B8-1E6C01C0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93C92-D1E3-4FA7-A8AC-66AD879DE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1" t="17456" r="15025" b="136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56B9-8A07-4298-A6F4-483694427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BE838-0AD4-4627-9CE7-26A8CA038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9" t="18144" r="15490" b="13265"/>
          <a:stretch/>
        </p:blipFill>
        <p:spPr>
          <a:xfrm>
            <a:off x="0" y="-35824"/>
            <a:ext cx="12192000" cy="67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AF2E-3AA2-4D0A-B79B-54DF36F8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803A-ABFC-4C75-8B25-0B580526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21D7C-EC95-40B0-948D-FF3405E6E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5" t="18694" r="15799" b="13264"/>
          <a:stretch/>
        </p:blipFill>
        <p:spPr>
          <a:xfrm>
            <a:off x="0" y="0"/>
            <a:ext cx="12136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0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92</Words>
  <Application>Microsoft Office PowerPoint</Application>
  <PresentationFormat>Widescreen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Segoe UI</vt:lpstr>
      <vt:lpstr>Office Theme</vt:lpstr>
      <vt:lpstr>Phase 2</vt:lpstr>
      <vt:lpstr>PowerPoint Presentation</vt:lpstr>
      <vt:lpstr>Tricky Words​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2</dc:title>
  <dc:creator>nicole simons</dc:creator>
  <cp:lastModifiedBy>nicole simons</cp:lastModifiedBy>
  <cp:revision>1</cp:revision>
  <dcterms:created xsi:type="dcterms:W3CDTF">2020-06-22T11:33:04Z</dcterms:created>
  <dcterms:modified xsi:type="dcterms:W3CDTF">2020-06-22T12:29:40Z</dcterms:modified>
</cp:coreProperties>
</file>