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5553-9574-4F8B-98A7-1877A7F46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9A2B28-DCF3-4E38-B971-64E5840EB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86B45-00DA-4C03-80F7-1F52A5C00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32368-4D9B-4485-AAF8-9B398D10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A2A30-26AE-4CF0-9402-A07CBCBBC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98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21344-3C27-41D3-8D66-2F605DB81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79439-B337-4773-B2FB-1F754E8BE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231AC-A262-47AD-A759-200A9663C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4692F-09BF-49CB-9849-697EF175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4E6C6-FFDB-4E8F-96FF-A9BB7ABFD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90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CB0E0F-34AC-4ACE-A4EA-19C176E81E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098A4B-1DED-4DB0-B892-653A80F2B5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E0AB9-1208-4421-9D20-D2542C582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A8864-3713-4E8D-B889-484F2E1C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872DA-9B6C-443C-8DEC-EE4DAA61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38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BA71E-C5E8-499C-88B4-BAA4227B9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5C01C-E572-4CBB-9934-161DE6BC1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8703F-0161-44D4-877A-AF14C3C44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107D1-AE6C-44F6-8806-AC7AF1EC0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F7371-88EC-474C-ADCB-5BCA0B05A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53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3A992-1DF1-425A-A791-ED92D20FC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C3D15-2309-4E3C-90B1-F95D14EDC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D3552-F9D2-44E7-930E-768AA60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10E2E-06C1-4D8D-87FB-09F5C596C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E4ACF-69C3-40FD-8D03-CE73157D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52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1AC8-9E3F-4735-AB89-41B0F89DF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DA4EC-9836-4C79-BF11-3543ECD42A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A9B93-0507-4C5A-8DC1-D9690AA4B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BC74A-B520-412A-A25C-952AF7DB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47CA4-4218-4078-A065-D5C88649C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0A4EF-6E58-4F13-B9AB-FBB1B588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55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46989-C317-437A-9C8A-F25188117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17CCE-EE41-4C71-AFA7-C4E03AE2D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4D3B6-6FE1-4A63-A21D-BCCF7D01C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B09A2-92B1-4293-BDD9-D95431E11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4F16BB-6E09-4AFF-A8A3-43FD052C22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0016A-EDC6-413F-A460-F0FE71010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E1EAA0-538B-4B4F-B799-5BC4D28BB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72E0C-A7E9-42C3-872C-A8FF6CD7F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70BD3-E95C-48A0-A8AB-8DB61AF22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2E070-6A44-4D23-A8D7-8B209C038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10242-84E1-441E-B1A2-90A03AC8B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A74AE4-8367-4539-81AB-FA52F903B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3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051719-E4A7-46A3-8A8A-12ED1A9F7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20CC26-694A-46B3-8327-3FE188749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285DB-A33F-4737-9CB6-79879198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19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54E76-3FD9-457E-B611-D5C5290E4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5AFDC-F824-4226-8848-A54089926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42A1C9-B58D-48AB-9DF8-E263D8B8E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46A718-461F-4E4E-BAE5-04D7C6151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E25C5-8440-4126-9C00-CFCD144F6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769E2-880C-46B1-9454-DD34E398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85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C7BD8-E5FB-4B99-B3C1-6D29E42BE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1C845C-6B15-43EB-BF06-2B05D3929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96B71A-25F9-4D92-B739-E0420D243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8EDDA-BB6E-4121-B676-5C7C65F82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99686-8B43-46B8-9133-ABA6EFD82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14612-85A8-4D4A-86F5-48C916660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23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05E38B-2A0F-499A-964C-A02590192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7B20C-6B9E-4FA5-A37F-053E9FB03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C5082-D66E-4A1F-B290-B0A33D0B2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0F8AF-46EE-450A-A016-EB0B70E47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52269-B823-4F56-968D-F1C6DEC26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9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F958D-DAC8-4064-A9CF-4C385F3F6C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Year 1 Maths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4BBA38-C0BF-4680-ADB7-E91E9E2094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86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28CB3-E47E-492B-9D77-E641B4409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121175"/>
            <a:ext cx="11603940" cy="1569513"/>
          </a:xfrm>
        </p:spPr>
        <p:txBody>
          <a:bodyPr>
            <a:normAutofit/>
          </a:bodyPr>
          <a:lstStyle/>
          <a:p>
            <a:pPr algn="ctr"/>
            <a:r>
              <a:rPr lang="en-GB" u="sng" dirty="0">
                <a:latin typeface="Comic Sans MS" panose="030F0702030302020204" pitchFamily="66" charset="0"/>
              </a:rPr>
              <a:t>Addition and subtraction</a:t>
            </a:r>
            <a:br>
              <a:rPr lang="en-GB" u="sng" dirty="0">
                <a:latin typeface="Comic Sans MS" panose="030F0702030302020204" pitchFamily="66" charset="0"/>
              </a:rPr>
            </a:br>
            <a:r>
              <a:rPr lang="en-GB" sz="3600" u="sng" dirty="0">
                <a:latin typeface="Comic Sans MS" panose="030F0702030302020204" pitchFamily="66" charset="0"/>
              </a:rPr>
              <a:t>We are learning to add and takeaway numbers to 100.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CD797-D4FD-4A11-8C16-B070F1821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38708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Practical Ideas…</a:t>
            </a:r>
          </a:p>
          <a:p>
            <a:r>
              <a:rPr lang="en-GB" dirty="0"/>
              <a:t>Practise counting to 20 then 100 using a song or video online.</a:t>
            </a:r>
          </a:p>
          <a:p>
            <a:r>
              <a:rPr lang="en-GB" dirty="0"/>
              <a:t>Practice writing ten and teen numbers in messy play e.g. 13 and 30.</a:t>
            </a:r>
          </a:p>
          <a:p>
            <a:r>
              <a:rPr lang="en-GB" dirty="0"/>
              <a:t>Use sticks to make numbers. Collect items to show the numbers.</a:t>
            </a:r>
          </a:p>
          <a:p>
            <a:r>
              <a:rPr lang="en-GB" dirty="0"/>
              <a:t>Play ‘paint the square’ on top marks online.</a:t>
            </a:r>
          </a:p>
          <a:p>
            <a:r>
              <a:rPr lang="en-GB" dirty="0"/>
              <a:t>Practise adding one more and one less from any number.</a:t>
            </a:r>
          </a:p>
          <a:p>
            <a:r>
              <a:rPr lang="en-GB" dirty="0"/>
              <a:t>Count leaves, stones and sticks. Practise taking a number away.</a:t>
            </a:r>
          </a:p>
          <a:p>
            <a:r>
              <a:rPr lang="en-GB" dirty="0"/>
              <a:t>Play addition and subtraction games on top marks online.</a:t>
            </a:r>
          </a:p>
          <a:p>
            <a:r>
              <a:rPr lang="en-GB" dirty="0"/>
              <a:t>Roll dice and add the numbers together.</a:t>
            </a:r>
          </a:p>
          <a:p>
            <a:r>
              <a:rPr lang="en-GB" dirty="0"/>
              <a:t>Play board games with the family.</a:t>
            </a:r>
          </a:p>
        </p:txBody>
      </p:sp>
      <p:pic>
        <p:nvPicPr>
          <p:cNvPr id="5" name="Picture 4" descr="A picture containing outdoor, grass, boy, child&#10;&#10;Description automatically generated">
            <a:extLst>
              <a:ext uri="{FF2B5EF4-FFF2-40B4-BE49-F238E27FC236}">
                <a16:creationId xmlns:a16="http://schemas.microsoft.com/office/drawing/2014/main" id="{3120F1D3-53A5-4924-9F3E-FDAD89580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5660" y="1515428"/>
            <a:ext cx="1019860" cy="17116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A picture containing table, cup, sitting, filled&#10;&#10;Description automatically generated">
            <a:extLst>
              <a:ext uri="{FF2B5EF4-FFF2-40B4-BE49-F238E27FC236}">
                <a16:creationId xmlns:a16="http://schemas.microsoft.com/office/drawing/2014/main" id="{E1588B95-E655-4D92-97EE-9D9A619F09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30" y="3396789"/>
            <a:ext cx="1813560" cy="1360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A picture containing grass, outdoor, person, woman&#10;&#10;Description automatically generated">
            <a:extLst>
              <a:ext uri="{FF2B5EF4-FFF2-40B4-BE49-F238E27FC236}">
                <a16:creationId xmlns:a16="http://schemas.microsoft.com/office/drawing/2014/main" id="{6B22C7EB-5E2C-4BAD-9FEB-26816FD963F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49"/>
          <a:stretch/>
        </p:blipFill>
        <p:spPr>
          <a:xfrm>
            <a:off x="10374580" y="4798245"/>
            <a:ext cx="1595120" cy="1938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A picture containing outdoor, grass, wooden, sitting&#10;&#10;Description automatically generated">
            <a:extLst>
              <a:ext uri="{FF2B5EF4-FFF2-40B4-BE49-F238E27FC236}">
                <a16:creationId xmlns:a16="http://schemas.microsoft.com/office/drawing/2014/main" id="{F1A85A3A-127D-48D9-BD28-BFEE321010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792" y="4890853"/>
            <a:ext cx="1230288" cy="1421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FAFA6B4A-FA60-4CF9-AB05-B1620DABBE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164" y="1679108"/>
            <a:ext cx="1230288" cy="11964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2320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28CB3-E47E-492B-9D77-E641B4409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0" y="182881"/>
            <a:ext cx="11551920" cy="1503679"/>
          </a:xfrm>
        </p:spPr>
        <p:txBody>
          <a:bodyPr>
            <a:normAutofit/>
          </a:bodyPr>
          <a:lstStyle/>
          <a:p>
            <a:pPr algn="ctr"/>
            <a:r>
              <a:rPr lang="en-GB" u="sng" dirty="0">
                <a:latin typeface="Comic Sans MS" panose="030F0702030302020204" pitchFamily="66" charset="0"/>
              </a:rPr>
              <a:t>Multiplication</a:t>
            </a:r>
            <a:br>
              <a:rPr lang="en-GB" u="sng" dirty="0">
                <a:latin typeface="Comic Sans MS" panose="030F0702030302020204" pitchFamily="66" charset="0"/>
              </a:rPr>
            </a:br>
            <a:r>
              <a:rPr lang="en-GB" sz="3600" u="sng" dirty="0">
                <a:latin typeface="Comic Sans MS" panose="030F0702030302020204" pitchFamily="66" charset="0"/>
              </a:rPr>
              <a:t>We are learning to count in 2’s, 5’s and 10’s.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CD797-D4FD-4A11-8C16-B070F1821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7588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Practical Ideas…</a:t>
            </a:r>
          </a:p>
          <a:p>
            <a:r>
              <a:rPr lang="en-GB" dirty="0"/>
              <a:t>Count pairs of socks</a:t>
            </a:r>
          </a:p>
          <a:p>
            <a:r>
              <a:rPr lang="en-GB" dirty="0"/>
              <a:t>Paint handprints and label 5 times tables</a:t>
            </a:r>
          </a:p>
          <a:p>
            <a:r>
              <a:rPr lang="en-GB" dirty="0"/>
              <a:t>Practise counting in 2’s, 5’s and 10’s using a song or video online.</a:t>
            </a:r>
          </a:p>
          <a:p>
            <a:r>
              <a:rPr lang="en-GB" dirty="0"/>
              <a:t>Play hit the button on top marks.</a:t>
            </a:r>
          </a:p>
          <a:p>
            <a:r>
              <a:rPr lang="en-GB" dirty="0"/>
              <a:t>Place objects and toys into groups of 2’s, 5’s and 10’s.</a:t>
            </a:r>
          </a:p>
          <a:p>
            <a:r>
              <a:rPr lang="en-GB" dirty="0"/>
              <a:t>Count leaves, stones and sticks. Place them in lines and rows of 2’s, 5’s and 10’s.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CD19FA1C-74E7-4A2F-9472-34E1E85B6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467" y="1655349"/>
            <a:ext cx="1804573" cy="2345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A graffiti covered wall&#10;&#10;Description automatically generated">
            <a:extLst>
              <a:ext uri="{FF2B5EF4-FFF2-40B4-BE49-F238E27FC236}">
                <a16:creationId xmlns:a16="http://schemas.microsoft.com/office/drawing/2014/main" id="{7021030A-1FDC-4F7C-9E23-AF908D3ECD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097" y="3556407"/>
            <a:ext cx="1833983" cy="27326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6642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77EB5-CC42-421D-8568-C14F4C759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209009"/>
            <a:ext cx="11572240" cy="148168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latin typeface="Comic Sans MS" panose="030F0702030302020204" pitchFamily="66" charset="0"/>
              </a:rPr>
              <a:t>Measure</a:t>
            </a:r>
            <a:br>
              <a:rPr lang="en-US" u="sng" dirty="0">
                <a:latin typeface="Comic Sans MS" panose="030F0702030302020204" pitchFamily="66" charset="0"/>
              </a:rPr>
            </a:br>
            <a:r>
              <a:rPr lang="en-US" u="sng" dirty="0">
                <a:latin typeface="Comic Sans MS" panose="030F0702030302020204" pitchFamily="66" charset="0"/>
              </a:rPr>
              <a:t>We are learning to measure.</a:t>
            </a:r>
            <a:br>
              <a:rPr lang="en-US" u="sng" dirty="0"/>
            </a:b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CB290-8A3D-42C1-805C-EA43564EA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440"/>
            <a:ext cx="8996680" cy="45615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Practical Ideas…</a:t>
            </a:r>
          </a:p>
          <a:p>
            <a:r>
              <a:rPr lang="en-GB" dirty="0">
                <a:latin typeface="Comic Sans MS" panose="030F0702030302020204" pitchFamily="66" charset="0"/>
              </a:rPr>
              <a:t>Draw around your feet and put the feet in order or size. How many pennies long are each foot? Use a ruler to measure feet in cm. Which are more than 10cm? Which are less than 10cm?</a:t>
            </a:r>
          </a:p>
          <a:p>
            <a:r>
              <a:rPr lang="en-GB" dirty="0">
                <a:latin typeface="Comic Sans MS" panose="030F0702030302020204" pitchFamily="66" charset="0"/>
              </a:rPr>
              <a:t>Cut string into different lengths. Place in order.</a:t>
            </a:r>
          </a:p>
          <a:p>
            <a:r>
              <a:rPr lang="en-GB" dirty="0">
                <a:latin typeface="Comic Sans MS" panose="030F0702030302020204" pitchFamily="66" charset="0"/>
              </a:rPr>
              <a:t>Place toys in order of size. Say which is largest and smallest.</a:t>
            </a:r>
          </a:p>
          <a:p>
            <a:r>
              <a:rPr lang="en-GB" dirty="0">
                <a:latin typeface="Comic Sans MS" panose="030F0702030302020204" pitchFamily="66" charset="0"/>
              </a:rPr>
              <a:t>Follow a recipe and measure ingredients using cupful's.</a:t>
            </a:r>
          </a:p>
          <a:p>
            <a:r>
              <a:rPr lang="en-GB" dirty="0">
                <a:latin typeface="Comic Sans MS" panose="030F0702030302020204" pitchFamily="66" charset="0"/>
              </a:rPr>
              <a:t>Place objects in order or weight. Say which is greater than or less than.</a:t>
            </a:r>
          </a:p>
          <a:p>
            <a:r>
              <a:rPr lang="en-GB" dirty="0">
                <a:latin typeface="Comic Sans MS" panose="030F0702030302020204" pitchFamily="66" charset="0"/>
              </a:rPr>
              <a:t>Play with jugs and containers in water or the bath.</a:t>
            </a:r>
          </a:p>
        </p:txBody>
      </p:sp>
      <p:pic>
        <p:nvPicPr>
          <p:cNvPr id="5" name="Picture 4" descr="A group of people walking across a grass covered field&#10;&#10;Description automatically generated">
            <a:extLst>
              <a:ext uri="{FF2B5EF4-FFF2-40B4-BE49-F238E27FC236}">
                <a16:creationId xmlns:a16="http://schemas.microsoft.com/office/drawing/2014/main" id="{D401BE80-1BF3-44E8-A528-14767473DB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087" y="572164"/>
            <a:ext cx="1990033" cy="1325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A cup of coffee&#10;&#10;Description automatically generated">
            <a:extLst>
              <a:ext uri="{FF2B5EF4-FFF2-40B4-BE49-F238E27FC236}">
                <a16:creationId xmlns:a16="http://schemas.microsoft.com/office/drawing/2014/main" id="{04A05783-79D0-40E3-892E-C4B8F5A19C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880" y="1897728"/>
            <a:ext cx="2072640" cy="2086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CA819910-B544-47B3-8DD8-C770F2B75A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260" y="3984278"/>
            <a:ext cx="1833880" cy="2848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97415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322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Year 1 Maths</vt:lpstr>
      <vt:lpstr>Addition and subtraction We are learning to add and takeaway numbers to 100.</vt:lpstr>
      <vt:lpstr>Multiplication We are learning to count in 2’s, 5’s and 10’s.</vt:lpstr>
      <vt:lpstr>Measure We are learning to measure.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Maths</dc:title>
  <dc:creator>nicole simons</dc:creator>
  <cp:lastModifiedBy>nicole simons</cp:lastModifiedBy>
  <cp:revision>6</cp:revision>
  <dcterms:created xsi:type="dcterms:W3CDTF">2020-05-13T20:28:04Z</dcterms:created>
  <dcterms:modified xsi:type="dcterms:W3CDTF">2020-05-14T11:37:14Z</dcterms:modified>
</cp:coreProperties>
</file>