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0" r:id="rId3"/>
    <p:sldId id="271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5" r:id="rId13"/>
    <p:sldId id="264" r:id="rId14"/>
    <p:sldId id="266" r:id="rId15"/>
    <p:sldId id="267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D421-0133-461A-82E1-D05045A03F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86D1DB-43DF-4ECC-89C1-9405F457F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FE3A1C-ED70-4076-949E-8312A8527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2B2B-45A3-4583-B945-F4BD3D8D5D2C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04281-4A96-4ECB-9BA6-B419F6F18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4BD88-ECB7-405D-956E-7B1F32703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09D69-B3ED-4D98-8418-F1959AA702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918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E0ACB-51D8-43B4-9835-B53152CEC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30CE4A-ADEF-45C0-B102-092B2FD26A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DF959-6E25-4B39-9046-04288EFA3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2B2B-45A3-4583-B945-F4BD3D8D5D2C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2E1C6-EA7E-423C-8CB0-F03FFA369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70837-5B57-4283-BCC8-D6020CBAE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09D69-B3ED-4D98-8418-F1959AA702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068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603DED-4BA9-464A-A0D7-1883ACF7DC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4D4FEF-CC97-4F13-8AE8-DCCEC836B2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317E2-460C-4E5B-B88F-F0FC7B98F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2B2B-45A3-4583-B945-F4BD3D8D5D2C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0E682-1A87-4A3F-BED3-E5316B851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71611-0D0F-49BA-98F7-9825F84D8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09D69-B3ED-4D98-8418-F1959AA702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290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79835-DB8E-488C-BF74-6602029CF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B2651-B778-4284-AF8C-3BA33EE83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3DA0E-E265-460C-B79A-405490371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2B2B-45A3-4583-B945-F4BD3D8D5D2C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D494C-6827-4E64-A1A7-61DAB0CBC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33B64-6230-4D96-BA03-28C98FC46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09D69-B3ED-4D98-8418-F1959AA702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37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17D65-4605-4D11-AE70-2DCD1DD6B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64E0CB-2F01-4B58-B3F2-27C23BFA6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3F57F-4B02-46FB-BD38-7D4C9A3DD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2B2B-45A3-4583-B945-F4BD3D8D5D2C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9443E-AE8B-43E5-A18D-E45E84CFB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EEE99-8BAF-440D-9639-89FF9877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09D69-B3ED-4D98-8418-F1959AA702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598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F87B7-DF48-4052-B25A-0EF479156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356CE-5DF4-46BB-BFAC-4139BD83CD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249239-D583-4BD3-B670-545B65669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29B687-A5B2-4636-A8C3-8AC5DEECF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2B2B-45A3-4583-B945-F4BD3D8D5D2C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AD395E-01DC-486D-8127-A5E978766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328872-6F78-478D-8CA5-9F755EC57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09D69-B3ED-4D98-8418-F1959AA702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679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706D9-041F-463C-B67B-02A535F0F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71D0A7-DA73-431B-B4AA-47E69EDB0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5B0EDF-C2B8-4977-854A-6CDE3E0FA5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1F03C9-64B3-469B-972E-E25597DB58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39CBF3-82FF-431B-BB9E-20BB2FF85F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560213-A419-415F-A43D-BFADF2D47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2B2B-45A3-4583-B945-F4BD3D8D5D2C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D70291-5A25-4689-9205-58D32FA94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AA9BA6-AB18-4C41-927B-15541521C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09D69-B3ED-4D98-8418-F1959AA702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314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6283A-01AE-41DE-9CA1-2148D1637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298166-492D-4530-8067-4B8C30C1F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2B2B-45A3-4583-B945-F4BD3D8D5D2C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9EC841-734B-492B-8F56-B3C2A777E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ED8E5-447F-440A-9A33-A2D1255CD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09D69-B3ED-4D98-8418-F1959AA702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276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C25F5C-0077-4BCC-A4C6-559E6F29C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2B2B-45A3-4583-B945-F4BD3D8D5D2C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3E62E0-2A2C-4A62-8325-425543E68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2EA8F5-E5B1-42F7-BB24-7A1A380D8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09D69-B3ED-4D98-8418-F1959AA702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030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D1D47-0C25-4EA1-96C8-1B6301CC7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3AA8B-345B-4316-9603-61A501E43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4AF859-EDE7-48D3-92EC-8A8A8ECCA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0EA6C8-620E-4971-85FF-8D7DAE87A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2B2B-45A3-4583-B945-F4BD3D8D5D2C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665561-B79B-4F45-8CBC-8E4BF8F7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F27B87-05BF-4CE7-8C1A-BC14B3C8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09D69-B3ED-4D98-8418-F1959AA702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560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C7BC6-9095-4F62-BB4A-DC43FBC0F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A99151-5EE1-4AD5-B5BB-B15B0FC4F2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F8EB4-720B-4008-83E6-398718C7B0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57C852-EF42-465A-A51B-FD8F2E35F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2B2B-45A3-4583-B945-F4BD3D8D5D2C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448C2-8A91-4BBA-9B00-B0016187E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89ED53-5630-4164-B0B9-A93B15ADC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09D69-B3ED-4D98-8418-F1959AA702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440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C54D69-8148-4E1B-8D92-B8B3816F2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4E9FE6-374E-4380-928A-F73495F3F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1035E-C3B5-458D-8ADE-19CA905ABC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12B2B-45A3-4583-B945-F4BD3D8D5D2C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D6F75-E842-4709-A3A1-6AEE7E12A0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B8CE1-6C0A-432E-9AE7-579E5AAA9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09D69-B3ED-4D98-8418-F1959AA702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50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67EF9-46BF-48AC-AF00-22A9134CC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>
                <a:solidFill>
                  <a:srgbClr val="000000"/>
                </a:solidFill>
                <a:latin typeface="Comic Sans MS" panose="030F0702030302020204" pitchFamily="66" charset="0"/>
              </a:rPr>
              <a:t>Phase 3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E3FA1-59C5-4631-9941-325DD7A17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fontAlgn="base">
              <a:buNone/>
            </a:pPr>
            <a:r>
              <a:rPr lang="en-GB" dirty="0">
                <a:solidFill>
                  <a:srgbClr val="000000"/>
                </a:solidFill>
                <a:latin typeface="Comic Sans MS" panose="030F0702030302020204" pitchFamily="66" charset="0"/>
              </a:rPr>
              <a:t>This pack will help you learn your sounds and continue to learn to read.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​</a:t>
            </a:r>
            <a:endParaRPr lang="en-US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0" indent="0" fontAlgn="base">
              <a:buNone/>
            </a:pPr>
            <a:r>
              <a:rPr lang="en-GB" dirty="0">
                <a:solidFill>
                  <a:srgbClr val="000000"/>
                </a:solidFill>
                <a:latin typeface="Comic Sans MS" panose="030F0702030302020204" pitchFamily="66" charset="0"/>
              </a:rPr>
              <a:t>​</a:t>
            </a:r>
            <a:endParaRPr lang="en-GB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0" indent="0" fontAlgn="base">
              <a:buNone/>
            </a:pPr>
            <a:r>
              <a:rPr lang="en-GB" dirty="0">
                <a:solidFill>
                  <a:srgbClr val="000000"/>
                </a:solidFill>
                <a:latin typeface="Comic Sans MS" panose="030F0702030302020204" pitchFamily="66" charset="0"/>
              </a:rPr>
              <a:t>Practise saying all of the sounds using the sound mat.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​</a:t>
            </a:r>
            <a:endParaRPr lang="en-US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0" indent="0" fontAlgn="base">
              <a:buNone/>
            </a:pPr>
            <a:r>
              <a:rPr lang="en-GB" dirty="0">
                <a:solidFill>
                  <a:srgbClr val="000000"/>
                </a:solidFill>
                <a:latin typeface="Comic Sans MS" panose="030F0702030302020204" pitchFamily="66" charset="0"/>
              </a:rPr>
              <a:t>Practise reading the tricky words. 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​</a:t>
            </a:r>
            <a:endParaRPr lang="en-US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0" indent="0" fontAlgn="base">
              <a:buNone/>
            </a:pPr>
            <a:r>
              <a:rPr lang="en-GB" dirty="0">
                <a:solidFill>
                  <a:srgbClr val="000000"/>
                </a:solidFill>
                <a:latin typeface="Comic Sans MS" panose="030F0702030302020204" pitchFamily="66" charset="0"/>
              </a:rPr>
              <a:t>Use YouTube song ‘Phase 3 Tricky words’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​</a:t>
            </a:r>
            <a:endParaRPr lang="en-US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0" indent="0" fontAlgn="base">
              <a:buNone/>
            </a:pPr>
            <a:r>
              <a:rPr lang="en-GB" dirty="0">
                <a:solidFill>
                  <a:srgbClr val="000000"/>
                </a:solidFill>
                <a:latin typeface="Comic Sans MS" panose="030F0702030302020204" pitchFamily="66" charset="0"/>
              </a:rPr>
              <a:t>Write sentences that include your words using cursive handwriting.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​</a:t>
            </a:r>
            <a:endParaRPr lang="en-US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0" indent="0" fontAlgn="base">
              <a:buNone/>
            </a:pPr>
            <a:r>
              <a:rPr lang="en-GB" dirty="0">
                <a:solidFill>
                  <a:srgbClr val="000000"/>
                </a:solidFill>
                <a:latin typeface="Comic Sans MS" panose="030F0702030302020204" pitchFamily="66" charset="0"/>
              </a:rPr>
              <a:t>Read a part of the book every day.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​</a:t>
            </a:r>
            <a:endParaRPr lang="en-US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0" indent="0" fontAlgn="base">
              <a:buNone/>
            </a:pPr>
            <a:r>
              <a:rPr lang="en-GB" dirty="0">
                <a:solidFill>
                  <a:srgbClr val="000000"/>
                </a:solidFill>
                <a:latin typeface="Comic Sans MS" panose="030F0702030302020204" pitchFamily="66" charset="0"/>
              </a:rPr>
              <a:t>Play phonics games online or use a practical activity to practise your skills.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​</a:t>
            </a:r>
            <a:endParaRPr lang="en-US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0" indent="0" fontAlgn="base">
              <a:buNone/>
            </a:pPr>
            <a:r>
              <a:rPr lang="en-GB" dirty="0">
                <a:solidFill>
                  <a:srgbClr val="000000"/>
                </a:solidFill>
                <a:latin typeface="Comic Sans MS" panose="030F0702030302020204" pitchFamily="66" charset="0"/>
              </a:rPr>
              <a:t>​</a:t>
            </a:r>
            <a:endParaRPr lang="en-GB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0" indent="0" fontAlgn="base">
              <a:buNone/>
            </a:pPr>
            <a:r>
              <a:rPr lang="en-GB" dirty="0">
                <a:solidFill>
                  <a:srgbClr val="000000"/>
                </a:solidFill>
                <a:latin typeface="Comic Sans MS" panose="030F0702030302020204" pitchFamily="66" charset="0"/>
              </a:rPr>
              <a:t>BBC bitesize phonics 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​</a:t>
            </a:r>
            <a:endParaRPr lang="en-US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0" indent="0" fontAlgn="base">
              <a:buNone/>
            </a:pPr>
            <a:r>
              <a:rPr lang="en-GB" dirty="0">
                <a:solidFill>
                  <a:srgbClr val="000000"/>
                </a:solidFill>
                <a:latin typeface="Comic Sans MS" panose="030F0702030302020204" pitchFamily="66" charset="0"/>
              </a:rPr>
              <a:t>Teach your monster to read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​</a:t>
            </a:r>
            <a:endParaRPr lang="en-US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0" indent="0" fontAlgn="base">
              <a:buNone/>
            </a:pPr>
            <a:r>
              <a:rPr lang="en-GB" dirty="0">
                <a:solidFill>
                  <a:srgbClr val="000000"/>
                </a:solidFill>
                <a:latin typeface="Comic Sans MS" panose="030F0702030302020204" pitchFamily="66" charset="0"/>
              </a:rPr>
              <a:t>Phonics play</a:t>
            </a:r>
            <a:endParaRPr lang="en-US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2483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A9D1C-81BF-4671-9C36-8A713C90E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CCCC1D2-5255-4C76-BA86-B831851578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544" t="18028" r="13351" b="17502"/>
          <a:stretch/>
        </p:blipFill>
        <p:spPr>
          <a:xfrm>
            <a:off x="0" y="0"/>
            <a:ext cx="1231231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9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CBBA9-0466-42D1-8A25-FC6BEA391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C3D24-4DEE-47D4-B55E-99980E0FD9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0B6CE5-E1D8-4C2F-87E7-BA0AFB06CF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07" t="17605" r="13058" b="17541"/>
          <a:stretch/>
        </p:blipFill>
        <p:spPr>
          <a:xfrm>
            <a:off x="-1" y="0"/>
            <a:ext cx="12232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80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30464-2012-4434-9E02-AF0D86331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34F65-BD22-4314-9917-79EED892B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09EEBC-AC99-41BC-BBD7-1591136FD0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17605" r="13422" b="1767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23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B40FE-A67F-4C4C-84AF-9789648DB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EE12E-E12C-4EB2-A162-B3FD8C252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7D1768-AD56-462B-8A06-BAF8263909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17475" r="13058" b="19075"/>
          <a:stretch/>
        </p:blipFill>
        <p:spPr>
          <a:xfrm>
            <a:off x="0" y="0"/>
            <a:ext cx="1217977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47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E9168-E65F-427B-A219-9E4D36258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FFB6CC-E9D8-4AD3-89C5-8AB800D567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791" t="16965" r="31600" b="18316"/>
          <a:stretch/>
        </p:blipFill>
        <p:spPr>
          <a:xfrm>
            <a:off x="2660341" y="0"/>
            <a:ext cx="6871317" cy="684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7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8FF6E-C216-415B-BC73-44291B2D8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40C08-8580-4048-9643-7B9C25B29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73137-7C41-4A35-B475-282532961C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38" t="20066" r="23835" b="16486"/>
          <a:stretch/>
        </p:blipFill>
        <p:spPr>
          <a:xfrm>
            <a:off x="0" y="0"/>
            <a:ext cx="12192000" cy="690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67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08009-9DA4-4C34-8100-5562A93C5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76883-9749-4DC3-BEC9-9F14C8676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523452-9631-4003-A8D1-4D0F178CF7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65" t="20324" r="23762" b="16227"/>
          <a:stretch/>
        </p:blipFill>
        <p:spPr>
          <a:xfrm>
            <a:off x="-1" y="0"/>
            <a:ext cx="12304451" cy="68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90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461F9-612A-4C94-9B60-F2AD6F39F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1A64F-0DB0-4A58-84DF-C419246FE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197AB93-BB3E-43A6-846B-AECA5FA82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0"/>
            <a:ext cx="12192000" cy="673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644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F121C-63C7-4C24-B350-5185D67D8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F2661-8B6D-4797-AA83-B3EC4F312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934BFC-E471-4A0E-81BC-8978379C7D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58" t="24653" r="26092" b="11898"/>
          <a:stretch/>
        </p:blipFill>
        <p:spPr>
          <a:xfrm>
            <a:off x="1296139" y="0"/>
            <a:ext cx="8948691" cy="689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06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4B499-9490-486A-B588-BE7AA658E6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B0A051-5850-46F7-A0B5-A451EFD65F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76BB7D-8533-4CE1-AC15-381F62A444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95" t="17027" r="31803" b="16365"/>
          <a:stretch/>
        </p:blipFill>
        <p:spPr>
          <a:xfrm>
            <a:off x="2328530" y="0"/>
            <a:ext cx="6848528" cy="697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743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74684B-5AC0-4587-84BC-BF1B4D0EEE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49" t="18463" r="13787" b="18252"/>
          <a:stretch/>
        </p:blipFill>
        <p:spPr>
          <a:xfrm>
            <a:off x="0" y="-1"/>
            <a:ext cx="12192000" cy="679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32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B564D-676F-422A-AE98-C6EE1D60C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9B302-9A0C-425A-B6CB-A783D41C7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6DE59-0781-4DDA-9236-16B5327B50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17475" r="13495" b="19075"/>
          <a:stretch/>
        </p:blipFill>
        <p:spPr>
          <a:xfrm>
            <a:off x="-1" y="62144"/>
            <a:ext cx="12192001" cy="679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3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06DEE-DE46-46AF-BDDC-DD4D4001B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DE95B-5B6C-49F5-8909-C7512DDD92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02D066-22CC-4B98-A740-24D463401D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17605" r="13422" b="17670"/>
          <a:stretch/>
        </p:blipFill>
        <p:spPr>
          <a:xfrm>
            <a:off x="0" y="0"/>
            <a:ext cx="12159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13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12462-67C3-4920-9698-2CCC39F10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72247-5B70-4885-96A5-058DBB026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DDFE2A-BD2A-4F78-93C5-195607DFC0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07" t="16957" r="13495" b="17153"/>
          <a:stretch/>
        </p:blipFill>
        <p:spPr>
          <a:xfrm>
            <a:off x="0" y="0"/>
            <a:ext cx="121806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04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2CC93-14F5-4E77-9FE5-EBE22CCC3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5A69F-E554-4382-AB5D-E287321DA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A644A1-B040-46F4-AD01-FDA3FB36ED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17346" r="13131" b="19205"/>
          <a:stretch/>
        </p:blipFill>
        <p:spPr>
          <a:xfrm>
            <a:off x="1" y="0"/>
            <a:ext cx="1221901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986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97</Words>
  <Application>Microsoft Office PowerPoint</Application>
  <PresentationFormat>Widescreen</PresentationFormat>
  <Paragraphs>13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Segoe UI</vt:lpstr>
      <vt:lpstr>Office Theme</vt:lpstr>
      <vt:lpstr>Phase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simons</dc:creator>
  <cp:lastModifiedBy>nicole simons</cp:lastModifiedBy>
  <cp:revision>4</cp:revision>
  <dcterms:created xsi:type="dcterms:W3CDTF">2020-06-22T11:36:24Z</dcterms:created>
  <dcterms:modified xsi:type="dcterms:W3CDTF">2020-06-22T12:32:19Z</dcterms:modified>
</cp:coreProperties>
</file>