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3" r:id="rId3"/>
    <p:sldId id="274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8" r:id="rId15"/>
    <p:sldId id="267" r:id="rId16"/>
    <p:sldId id="266" r:id="rId17"/>
    <p:sldId id="269" r:id="rId18"/>
    <p:sldId id="270" r:id="rId19"/>
    <p:sldId id="271" r:id="rId20"/>
    <p:sldId id="27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D35C6-11C3-472C-A3CE-03B2063E21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6C170E-3DE0-4167-8D44-128C742610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48D383-AD63-4817-859E-CE071EC19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8E1AE-DEFA-4B7D-B0CC-B0AD9943440B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A3DCD-E220-46D9-BD76-0A3AB46D8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87C19-789D-4CB7-8563-9B9B16507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B64D8-680E-4199-98B2-5A29379A92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8012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BCE9B-2E31-4405-904E-E3E5FF8B6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DA2780-D27B-44B9-B838-3EEBC2B0E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C89F6-752B-47EF-831F-2E568A905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8E1AE-DEFA-4B7D-B0CC-B0AD9943440B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D6EAAB-C12F-491E-BE59-472519F81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59FC6-96AE-4133-934D-57E862588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B64D8-680E-4199-98B2-5A29379A92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768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721EF2-EBF9-4ED7-9A4A-A02891FE16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DD5AC9-EAD2-4DE0-AD6A-84702BF05A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7843A3-EAD5-4893-B8E1-0D2505043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8E1AE-DEFA-4B7D-B0CC-B0AD9943440B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9FF7DF-266B-4037-903A-7E85BF5B6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6C624C-251D-4F44-ABAE-ADB0A0D35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B64D8-680E-4199-98B2-5A29379A92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325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AFA93-5F30-4B16-9DBB-354A32F1F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56C3B-DAE0-4FB5-9D02-6DECBC2AC8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D31657-2BD9-428A-9C0B-32FBDA6AB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8E1AE-DEFA-4B7D-B0CC-B0AD9943440B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2D924-2851-4733-A7A8-841AB8FA6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4CCE8-73EC-4064-9A8F-B216FC3D0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B64D8-680E-4199-98B2-5A29379A92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205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E6A8F-5268-43BD-967F-6E9BD78F1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A22C2-3112-407A-867E-92ADFD2FB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4373E9-4785-490F-A944-3B254CACA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8E1AE-DEFA-4B7D-B0CC-B0AD9943440B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F3EFC-EB53-4D2B-9508-B88002A12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9E1CB5-9A98-413B-9A1B-0E871A59C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B64D8-680E-4199-98B2-5A29379A92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6387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4D08C-8964-4AE1-9BCD-93409A603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FFFD8-77A5-49CC-A912-4399AE8089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9CDC2B-C371-4329-8934-0F4C24BC30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331109-6C28-4734-A4C2-E9013DFBF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8E1AE-DEFA-4B7D-B0CC-B0AD9943440B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1AF490-EB01-4C19-A7D8-0A1FC80AD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E0171F-B341-4549-AE48-60C19A673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B64D8-680E-4199-98B2-5A29379A92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3437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07E29-B16C-4E14-B036-81A5F975F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A450A9-F338-44E0-A4C3-E5709B66C4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803722-EA4B-4F24-9650-7A474451DF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07BA55-CF43-49F1-855C-E3B8130D2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7C6E10-CA80-4E5E-AFEE-A1DFD89708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735C46-F4CD-41FA-8B6D-FD2663210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8E1AE-DEFA-4B7D-B0CC-B0AD9943440B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3AEC19-8D08-4A8A-A4C7-B4D226539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97D8A9-6E77-40A5-AFFC-EB7C5ADB9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B64D8-680E-4199-98B2-5A29379A92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4931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52B8C-6CC7-4678-9B1E-0B3DB7893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3F6233-1DB0-4D41-BE91-DF12D8C16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8E1AE-DEFA-4B7D-B0CC-B0AD9943440B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5ACA88-7BFA-4B4E-A61D-1789DEA35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A67871-F22E-4BD7-AEA6-4F8C22AE2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B64D8-680E-4199-98B2-5A29379A92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7615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769551-74D0-4C7D-81E5-44753122A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8E1AE-DEFA-4B7D-B0CC-B0AD9943440B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8C9F57-4BE1-483D-B666-D7759D7AC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8BDAF0-B839-4C5C-A208-F3270E387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B64D8-680E-4199-98B2-5A29379A92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0025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278C2-B10D-4371-9095-E7DDE90B3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1C0C8-70CA-42EC-AAC5-024F2C089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73C6AB-D776-4EE9-9741-9F39B2A52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7293F6-ED23-43F3-8CEA-5CC111A8D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8E1AE-DEFA-4B7D-B0CC-B0AD9943440B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DEA2E2-57DE-426D-9179-4A4466595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7FF425-4FBF-4B92-8C9B-407EC420B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B64D8-680E-4199-98B2-5A29379A92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5596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F5F65-CBAB-47C6-A875-50BDE38D2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440D43-E2A2-409F-8F9C-DCE4FEA939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9723F8-F419-40DA-A647-3CBF0C8277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872086-CC81-4BF2-AD2E-4E7711935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8E1AE-DEFA-4B7D-B0CC-B0AD9943440B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F12A1A-BB96-4C45-85FC-905D693C1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1EED57-64F5-44A9-96F8-892AC4617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B64D8-680E-4199-98B2-5A29379A92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4783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D064AC-37BD-4B44-B6EB-0DA7AE753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A56B00-DCFD-4183-9775-238E374967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5D9ADF-FD8C-4641-B53B-A2612A762C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8E1AE-DEFA-4B7D-B0CC-B0AD9943440B}" type="datetimeFigureOut">
              <a:rPr lang="en-GB" smtClean="0"/>
              <a:t>22/06/2020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15272-8A99-4675-8F4E-DDAD551BA5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A28989-B77B-4322-83FA-A6BFDB124E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B64D8-680E-4199-98B2-5A29379A92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6533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6A932-7299-47EC-9284-CBAF79D6F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600" u="sng" dirty="0">
                <a:latin typeface="Comic Sans MS" panose="030F0702030302020204" pitchFamily="66" charset="0"/>
              </a:rPr>
              <a:t> Phase 5​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19BF47-6DF1-418E-AE44-DFBDE66D4D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 fontAlgn="base">
              <a:buNone/>
            </a:pPr>
            <a:r>
              <a:rPr lang="en-GB" sz="7400" dirty="0">
                <a:solidFill>
                  <a:srgbClr val="000000"/>
                </a:solidFill>
                <a:latin typeface="Comic Sans MS" panose="030F0702030302020204" pitchFamily="66" charset="0"/>
              </a:rPr>
              <a:t>This pack will help you learn your sounds and continue to learn to read.</a:t>
            </a:r>
            <a:r>
              <a:rPr lang="en-US" sz="7400" dirty="0">
                <a:solidFill>
                  <a:srgbClr val="000000"/>
                </a:solidFill>
                <a:latin typeface="Comic Sans MS" panose="030F0702030302020204" pitchFamily="66" charset="0"/>
              </a:rPr>
              <a:t>​</a:t>
            </a:r>
          </a:p>
          <a:p>
            <a:pPr marL="0" indent="0" fontAlgn="base">
              <a:buNone/>
            </a:pPr>
            <a:endParaRPr lang="en-US" sz="74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en-GB" sz="7400" dirty="0">
                <a:solidFill>
                  <a:srgbClr val="000000"/>
                </a:solidFill>
                <a:latin typeface="Comic Sans MS" panose="030F0702030302020204" pitchFamily="66" charset="0"/>
              </a:rPr>
              <a:t>Practise saying all of the sounds using the sound mat.</a:t>
            </a:r>
            <a:r>
              <a:rPr lang="en-US" sz="7400" dirty="0">
                <a:solidFill>
                  <a:srgbClr val="000000"/>
                </a:solidFill>
                <a:latin typeface="Comic Sans MS" panose="030F0702030302020204" pitchFamily="66" charset="0"/>
              </a:rPr>
              <a:t>​</a:t>
            </a:r>
            <a:endParaRPr lang="en-US" sz="74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en-GB" sz="7400" dirty="0">
                <a:solidFill>
                  <a:srgbClr val="000000"/>
                </a:solidFill>
                <a:latin typeface="Comic Sans MS" panose="030F0702030302020204" pitchFamily="66" charset="0"/>
              </a:rPr>
              <a:t>Practise reading the tricky words. </a:t>
            </a:r>
            <a:r>
              <a:rPr lang="en-US" sz="7400" dirty="0">
                <a:solidFill>
                  <a:srgbClr val="000000"/>
                </a:solidFill>
                <a:latin typeface="Comic Sans MS" panose="030F0702030302020204" pitchFamily="66" charset="0"/>
              </a:rPr>
              <a:t>​</a:t>
            </a:r>
            <a:endParaRPr lang="en-US" sz="74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en-GB" sz="7400" dirty="0">
                <a:solidFill>
                  <a:srgbClr val="000000"/>
                </a:solidFill>
                <a:latin typeface="Comic Sans MS" panose="030F0702030302020204" pitchFamily="66" charset="0"/>
              </a:rPr>
              <a:t>Use YouTube song ‘Phase 5 Tricky words’</a:t>
            </a:r>
            <a:r>
              <a:rPr lang="en-US" sz="7400" dirty="0">
                <a:solidFill>
                  <a:srgbClr val="000000"/>
                </a:solidFill>
                <a:latin typeface="Comic Sans MS" panose="030F0702030302020204" pitchFamily="66" charset="0"/>
              </a:rPr>
              <a:t>​</a:t>
            </a:r>
            <a:endParaRPr lang="en-US" sz="74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en-GB" sz="7400" dirty="0">
                <a:solidFill>
                  <a:srgbClr val="000000"/>
                </a:solidFill>
                <a:latin typeface="Comic Sans MS" panose="030F0702030302020204" pitchFamily="66" charset="0"/>
              </a:rPr>
              <a:t>Write sentences that include your words using cursive handwriting.</a:t>
            </a:r>
            <a:r>
              <a:rPr lang="en-US" sz="7400" dirty="0">
                <a:solidFill>
                  <a:srgbClr val="000000"/>
                </a:solidFill>
                <a:latin typeface="Comic Sans MS" panose="030F0702030302020204" pitchFamily="66" charset="0"/>
              </a:rPr>
              <a:t>​</a:t>
            </a:r>
            <a:endParaRPr lang="en-US" sz="74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en-GB" sz="7400" dirty="0">
                <a:solidFill>
                  <a:srgbClr val="000000"/>
                </a:solidFill>
                <a:latin typeface="Comic Sans MS" panose="030F0702030302020204" pitchFamily="66" charset="0"/>
              </a:rPr>
              <a:t>Read a part of the book every day.</a:t>
            </a:r>
            <a:r>
              <a:rPr lang="en-US" sz="7400" dirty="0">
                <a:solidFill>
                  <a:srgbClr val="000000"/>
                </a:solidFill>
                <a:latin typeface="Comic Sans MS" panose="030F0702030302020204" pitchFamily="66" charset="0"/>
              </a:rPr>
              <a:t>​</a:t>
            </a:r>
            <a:endParaRPr lang="en-US" sz="74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en-GB" sz="7400" dirty="0">
                <a:solidFill>
                  <a:srgbClr val="000000"/>
                </a:solidFill>
                <a:latin typeface="Comic Sans MS" panose="030F0702030302020204" pitchFamily="66" charset="0"/>
              </a:rPr>
              <a:t>Play phonics games online or use a practical activity to practise your skills.</a:t>
            </a:r>
            <a:r>
              <a:rPr lang="en-US" sz="7400" dirty="0">
                <a:solidFill>
                  <a:srgbClr val="000000"/>
                </a:solidFill>
                <a:latin typeface="Comic Sans MS" panose="030F0702030302020204" pitchFamily="66" charset="0"/>
              </a:rPr>
              <a:t>​</a:t>
            </a:r>
            <a:endParaRPr lang="en-GB" sz="74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en-GB" sz="7400" dirty="0">
                <a:solidFill>
                  <a:srgbClr val="000000"/>
                </a:solidFill>
                <a:latin typeface="Comic Sans MS" panose="030F0702030302020204" pitchFamily="66" charset="0"/>
              </a:rPr>
              <a:t>BBC bitesize phonics </a:t>
            </a:r>
            <a:r>
              <a:rPr lang="en-US" sz="7400" dirty="0">
                <a:solidFill>
                  <a:srgbClr val="000000"/>
                </a:solidFill>
                <a:latin typeface="Comic Sans MS" panose="030F0702030302020204" pitchFamily="66" charset="0"/>
              </a:rPr>
              <a:t>​</a:t>
            </a:r>
            <a:endParaRPr lang="en-US" sz="74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en-GB" sz="7400" dirty="0">
                <a:solidFill>
                  <a:srgbClr val="000000"/>
                </a:solidFill>
                <a:latin typeface="Comic Sans MS" panose="030F0702030302020204" pitchFamily="66" charset="0"/>
              </a:rPr>
              <a:t>Teach your monster to read</a:t>
            </a:r>
            <a:r>
              <a:rPr lang="en-US" sz="7400" dirty="0">
                <a:solidFill>
                  <a:srgbClr val="000000"/>
                </a:solidFill>
                <a:latin typeface="Comic Sans MS" panose="030F0702030302020204" pitchFamily="66" charset="0"/>
              </a:rPr>
              <a:t>​</a:t>
            </a:r>
            <a:endParaRPr lang="en-US" sz="74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en-GB" sz="7400" dirty="0">
                <a:solidFill>
                  <a:srgbClr val="000000"/>
                </a:solidFill>
                <a:latin typeface="Comic Sans MS" panose="030F0702030302020204" pitchFamily="66" charset="0"/>
              </a:rPr>
              <a:t>Phonics play</a:t>
            </a:r>
            <a:endParaRPr lang="en-US" sz="74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55893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62C7C-936B-42E0-998F-7F9F744F5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7A8B50-2574-4ABE-8EB3-737BAF84B9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0C8F05-F21D-4507-9E73-3AFA69487D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44" t="17475" r="13749" b="19075"/>
          <a:stretch/>
        </p:blipFill>
        <p:spPr>
          <a:xfrm>
            <a:off x="0" y="0"/>
            <a:ext cx="1211708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90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013C6-0F73-4B40-8921-19A4E9215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E6F49-5911-40F0-9BCA-C46C935F2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62123B-FF71-4A22-8AA2-7E3763A54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49" t="17346" r="13278" b="19205"/>
          <a:stretch/>
        </p:blipFill>
        <p:spPr>
          <a:xfrm>
            <a:off x="0" y="248575"/>
            <a:ext cx="12192000" cy="667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462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2ACEF-9D6F-4E90-8678-EF7EF0EA5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D98EF-9D02-4AE8-BAB4-9ED87987B7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A12714-8BCC-4582-8ECF-D02DDC0101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16958" r="13422" b="18059"/>
          <a:stretch/>
        </p:blipFill>
        <p:spPr>
          <a:xfrm>
            <a:off x="-99135" y="-1"/>
            <a:ext cx="12306756" cy="701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345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9FE9F-7135-4443-942E-57E441C99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A235DE-B463-413D-9910-48F03CFA58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6DB83F-016A-433E-871B-3D386D236C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16829" r="13204" b="18058"/>
          <a:stretch/>
        </p:blipFill>
        <p:spPr>
          <a:xfrm>
            <a:off x="0" y="-1"/>
            <a:ext cx="12145860" cy="679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9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5D739-9717-4758-A1C4-28C85B233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85937-68D9-44DB-8B87-DA2356F9E0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D285D2-612E-4189-BF98-D2B25E3B72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18641" r="13641" b="17910"/>
          <a:stretch/>
        </p:blipFill>
        <p:spPr>
          <a:xfrm>
            <a:off x="88777" y="0"/>
            <a:ext cx="1210322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350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1882C-D3FA-42EA-927F-FE44803A0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597D4-1C0C-4CBD-8F28-CA364ADD64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F550BD-C94C-4234-8810-D1D3AE5648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18122" r="13349" b="18428"/>
          <a:stretch/>
        </p:blipFill>
        <p:spPr>
          <a:xfrm>
            <a:off x="0" y="-1"/>
            <a:ext cx="12240109" cy="692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0650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D90AF-D009-4CB6-B649-45CB73B31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B149C-34EF-438A-BEDA-4CCB6E71DC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654560-2FEC-4BF4-A351-7DDF5FC941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07" t="18122" r="13423" b="18428"/>
          <a:stretch/>
        </p:blipFill>
        <p:spPr>
          <a:xfrm>
            <a:off x="0" y="0"/>
            <a:ext cx="12171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271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8FA43-48DF-422B-BAB2-9BD3DED5B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59FF72-6EFC-4522-85E2-6DCF1E1745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AE09C7-32C3-4814-928D-D67FFB0C92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17605" r="13131" b="18946"/>
          <a:stretch/>
        </p:blipFill>
        <p:spPr>
          <a:xfrm>
            <a:off x="0" y="17756"/>
            <a:ext cx="12192000" cy="684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862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EBBA6-E630-42AC-9D50-AB9DFFDD0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2A443-E57E-45AE-8BFE-30E35066F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9F1CAC-07FC-4EDF-97EF-8BE1DE461D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57" t="17087" r="31699" b="18058"/>
          <a:stretch/>
        </p:blipFill>
        <p:spPr>
          <a:xfrm>
            <a:off x="2494625" y="0"/>
            <a:ext cx="6871316" cy="695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133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ABC50-6887-4D2E-A4EC-7AF10F850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780C9F-6349-4C1F-90D0-DB3141DFCA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14E3B1-D281-430C-AC43-ECC4A252CE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47" t="20066" r="23616" b="16486"/>
          <a:stretch/>
        </p:blipFill>
        <p:spPr>
          <a:xfrm>
            <a:off x="0" y="0"/>
            <a:ext cx="12322206" cy="677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219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616B0-40EB-4592-8B76-95F3C35DF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ECF7D6-570B-4B8D-AF25-A1257F1F034B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5F1679-20E3-4BDD-BEB5-D85D9EDDBE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5E6A7ED-C8A4-4BB1-A687-F4B6FDDB9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52400"/>
            <a:ext cx="112014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1287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2FBB5-954A-4EA7-A10D-3CB84B72A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34CD16-624C-4D3C-B140-D598EE74B1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FA774E-EAE2-4825-9368-422E690081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47" t="19676" r="23762" b="15857"/>
          <a:stretch/>
        </p:blipFill>
        <p:spPr>
          <a:xfrm>
            <a:off x="-62145" y="-24413"/>
            <a:ext cx="12180163" cy="688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488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06A3F-FB68-4502-A68B-267DFF4E7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600" u="sng" dirty="0">
                <a:latin typeface="Comic Sans MS" panose="030F0702030302020204" pitchFamily="66" charset="0"/>
              </a:rPr>
              <a:t>Tricky Words​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E43FF-1164-4E7E-AC3C-F8FC4B697B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fontAlgn="base">
              <a:buNone/>
            </a:pPr>
            <a:r>
              <a:rPr lang="en-GB" sz="5400" dirty="0">
                <a:solidFill>
                  <a:srgbClr val="000000"/>
                </a:solidFill>
                <a:latin typeface="Comic Sans MS" panose="030F0702030302020204" pitchFamily="66" charset="0"/>
              </a:rPr>
              <a:t>said have like so do </a:t>
            </a:r>
            <a:r>
              <a:rPr lang="en-US" sz="5400" dirty="0">
                <a:solidFill>
                  <a:srgbClr val="000000"/>
                </a:solidFill>
                <a:latin typeface="Comic Sans MS" panose="030F0702030302020204" pitchFamily="66" charset="0"/>
              </a:rPr>
              <a:t>​</a:t>
            </a:r>
            <a:endParaRPr lang="en-US" sz="54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marL="0" indent="0" algn="ctr" fontAlgn="base">
              <a:buNone/>
            </a:pPr>
            <a:r>
              <a:rPr lang="en-GB" sz="5400" dirty="0">
                <a:solidFill>
                  <a:srgbClr val="000000"/>
                </a:solidFill>
                <a:latin typeface="Comic Sans MS" panose="030F0702030302020204" pitchFamily="66" charset="0"/>
              </a:rPr>
              <a:t>some come were there </a:t>
            </a:r>
            <a:r>
              <a:rPr lang="en-US" sz="5400" dirty="0">
                <a:solidFill>
                  <a:srgbClr val="000000"/>
                </a:solidFill>
                <a:latin typeface="Comic Sans MS" panose="030F0702030302020204" pitchFamily="66" charset="0"/>
              </a:rPr>
              <a:t>​</a:t>
            </a:r>
            <a:endParaRPr lang="en-US" sz="54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marL="0" indent="0" algn="ctr" fontAlgn="base">
              <a:buNone/>
            </a:pPr>
            <a:r>
              <a:rPr lang="en-GB" sz="5400" dirty="0">
                <a:solidFill>
                  <a:srgbClr val="000000"/>
                </a:solidFill>
                <a:latin typeface="Comic Sans MS" panose="030F0702030302020204" pitchFamily="66" charset="0"/>
              </a:rPr>
              <a:t>little one when out what </a:t>
            </a:r>
            <a:r>
              <a:rPr lang="en-US" sz="5400" dirty="0">
                <a:solidFill>
                  <a:srgbClr val="000000"/>
                </a:solidFill>
                <a:latin typeface="Comic Sans MS" panose="030F0702030302020204" pitchFamily="66" charset="0"/>
              </a:rPr>
              <a:t>​</a:t>
            </a:r>
            <a:endParaRPr lang="en-US" sz="54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marL="0" indent="0" algn="ctr" fontAlgn="base">
              <a:buNone/>
            </a:pPr>
            <a:r>
              <a:rPr lang="en-GB" sz="5400" dirty="0">
                <a:solidFill>
                  <a:srgbClr val="000000"/>
                </a:solidFill>
                <a:latin typeface="Comic Sans MS" panose="030F0702030302020204" pitchFamily="66" charset="0"/>
              </a:rPr>
              <a:t>oh their people Mr Mrs </a:t>
            </a:r>
            <a:r>
              <a:rPr lang="en-US" sz="5400" dirty="0">
                <a:solidFill>
                  <a:srgbClr val="000000"/>
                </a:solidFill>
                <a:latin typeface="Comic Sans MS" panose="030F0702030302020204" pitchFamily="66" charset="0"/>
              </a:rPr>
              <a:t>​</a:t>
            </a:r>
            <a:endParaRPr lang="en-US" sz="54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marL="0" indent="0" algn="ctr" fontAlgn="base">
              <a:buNone/>
            </a:pPr>
            <a:r>
              <a:rPr lang="en-GB" sz="5400" dirty="0">
                <a:solidFill>
                  <a:srgbClr val="000000"/>
                </a:solidFill>
                <a:latin typeface="Comic Sans MS" panose="030F0702030302020204" pitchFamily="66" charset="0"/>
              </a:rPr>
              <a:t>looked called asked could</a:t>
            </a:r>
            <a:endParaRPr lang="en-US" sz="54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3194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F4531-4091-4145-B640-A9FFD4520E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26FCB2-6F75-418F-97C7-42859605BE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3E72B9-488F-467E-B38F-49EA237F4C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75" t="17605" r="31772" b="18188"/>
          <a:stretch/>
        </p:blipFill>
        <p:spPr>
          <a:xfrm>
            <a:off x="2633708" y="0"/>
            <a:ext cx="6924583" cy="684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12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FAAB1-C71E-4709-BE6B-28EC55749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9B137-7FEA-4AC9-AE42-8CCA7B4FAA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A0DB7B-C5DC-4BAB-A646-674AD1674C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34" t="17217" r="13276" b="18317"/>
          <a:stretch/>
        </p:blipFill>
        <p:spPr>
          <a:xfrm>
            <a:off x="0" y="0"/>
            <a:ext cx="12192000" cy="682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45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18156-6583-4C40-8456-EC82C3944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14E67-0990-40A7-98A1-FC4E89D05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467801-F9F2-48C2-9B77-561ECDDD9B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07" t="16958" r="12986" b="17800"/>
          <a:stretch/>
        </p:blipFill>
        <p:spPr>
          <a:xfrm>
            <a:off x="0" y="1"/>
            <a:ext cx="12192000" cy="677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79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5D97B-553A-453B-9E33-59210673D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D61A6-AD47-4A87-AB34-EDC49F61AD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007A1D-9E66-4665-BA94-C39D1C3595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17217" r="13568" b="18317"/>
          <a:stretch/>
        </p:blipFill>
        <p:spPr>
          <a:xfrm>
            <a:off x="0" y="-1"/>
            <a:ext cx="12191999" cy="692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231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628DA-C544-419D-99C7-B25863F18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02AAA-A3B7-4A26-B66A-8448A640A3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2A98B7-0A34-4092-9862-D9B242FEA3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17994" r="14078" b="18557"/>
          <a:stretch/>
        </p:blipFill>
        <p:spPr>
          <a:xfrm>
            <a:off x="0" y="0"/>
            <a:ext cx="12258020" cy="677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139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A17DB-C884-4ACB-B27C-2B3BA5B1E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FDF59-FD43-45D5-A24D-20647CE54E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125DA7-99B7-41EF-B4CA-32A243981D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16958" r="12985" b="18059"/>
          <a:stretch/>
        </p:blipFill>
        <p:spPr>
          <a:xfrm>
            <a:off x="0" y="0"/>
            <a:ext cx="12064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5687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128</Words>
  <Application>Microsoft Office PowerPoint</Application>
  <PresentationFormat>Widescreen</PresentationFormat>
  <Paragraphs>19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Comic Sans MS</vt:lpstr>
      <vt:lpstr>Segoe UI</vt:lpstr>
      <vt:lpstr>Times New Roman</vt:lpstr>
      <vt:lpstr>Office Theme</vt:lpstr>
      <vt:lpstr> Phase 5​</vt:lpstr>
      <vt:lpstr>PowerPoint Presentation</vt:lpstr>
      <vt:lpstr>Tricky Words​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nicole simons</dc:creator>
  <cp:lastModifiedBy>nicole simons</cp:lastModifiedBy>
  <cp:revision>4</cp:revision>
  <dcterms:created xsi:type="dcterms:W3CDTF">2020-06-22T11:40:17Z</dcterms:created>
  <dcterms:modified xsi:type="dcterms:W3CDTF">2020-06-22T12:09:20Z</dcterms:modified>
</cp:coreProperties>
</file>