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F5553-9574-4F8B-98A7-1877A7F462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19A2B28-DCF3-4E38-B971-64E5840EBB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86B45-00DA-4C03-80F7-1F52A5C00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32368-4D9B-4485-AAF8-9B398D106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EA2A30-26AE-4CF0-9402-A07CBCBBC1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99815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21344-3C27-41D3-8D66-2F605DB81F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1A79439-B337-4773-B2FB-1F754E8BEB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4231AC-A262-47AD-A759-200A9663CB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04692F-09BF-49CB-9849-697EF175DC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84E6C6-FFDB-4E8F-96FF-A9BB7ABFD7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902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3CB0E0F-34AC-4ACE-A4EA-19C176E81EF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098A4B-1DED-4DB0-B892-653A80F2B5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E0AB9-1208-4421-9D20-D2542C582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CA8864-3713-4E8D-B889-484F2E1C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0872DA-9B6C-443C-8DEC-EE4DAA61ED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5387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BA71E-C5E8-499C-88B4-BAA4227B99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5C01C-E572-4CBB-9934-161DE6BC1B2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08703F-0161-44D4-877A-AF14C3C44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4107D1-AE6C-44F6-8806-AC7AF1EC08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7F7371-88EC-474C-ADCB-5BCA0B05A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3537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43A992-1DF1-425A-A791-ED92D20FC1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7C3D15-2309-4E3C-90B1-F95D14EDCF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0D3552-F9D2-44E7-930E-768AA602D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410E2E-06C1-4D8D-87FB-09F5C596CD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BE4ACF-69C3-40FD-8D03-CE73157D7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552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4E1AC8-9E3F-4735-AB89-41B0F89DF5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6DA4EC-9836-4C79-BF11-3543ECD42A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3EA9B93-0507-4C5A-8DC1-D9690AA4B7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6BC74A-B520-412A-A25C-952AF7DBA8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547CA4-4218-4078-A065-D5C88649C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80A4EF-6E58-4F13-B9AB-FBB1B588E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5551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46989-C317-437A-9C8A-F251881175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D17CCE-EE41-4C71-AFA7-C4E03AE2D8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4D3B6-6FE1-4A63-A21D-BCCF7D01C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9B09A2-92B1-4293-BDD9-D95431E1118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4F16BB-6E09-4AFF-A8A3-43FD052C22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4C0016A-EDC6-413F-A460-F0FE71010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1EAA0-538B-4B4F-B799-5BC4D28BB7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C372E0C-A7E9-42C3-872C-A8FF6CD7F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83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C70BD3-E95C-48A0-A8AB-8DB61AF2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C2E070-6A44-4D23-A8D7-8B209C0382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2C10242-84E1-441E-B1A2-90A03AC8B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BA74AE4-8367-4539-81AB-FA52F903B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9832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3051719-E4A7-46A3-8A8A-12ED1A9F74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0CC26-694A-46B3-8327-3FE188749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C285DB-A33F-4737-9CB6-798791981F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31998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54E76-3FD9-457E-B611-D5C5290E4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35AFDC-F824-4226-8848-A540899262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042A1C9-B58D-48AB-9DF8-E263D8B8EB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46A718-461F-4E4E-BAE5-04D7C6151F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EE25C5-8440-4126-9C00-CFCD144F6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8E769E2-880C-46B1-9454-DD34E398CB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38537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8C7BD8-E5FB-4B99-B3C1-6D29E42BE7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C845C-6B15-43EB-BF06-2B05D3929F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96B71A-25F9-4D92-B739-E0420D2438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7F8EDDA-BB6E-4121-B676-5C7C65F821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1099686-8B43-46B8-9133-ABA6EFD82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ED14612-85A8-4D4A-86F5-48C916660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62301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05E38B-2A0F-499A-964C-A0259019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67B20C-6B9E-4FA5-A37F-053E9FB03A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AC5082-D66E-4A1F-B290-B0A33D0B2FC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B398E9-E293-4A0D-BE7A-ECA8C902B2A5}" type="datetimeFigureOut">
              <a:rPr lang="en-GB" smtClean="0"/>
              <a:t>14/05/2020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0F8AF-46EE-450A-A016-EB0B70E47E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C52269-B823-4F56-968D-F1C6DEC260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8FA77F-20EA-4EAB-824F-816274A806F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6904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jpg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3.jpg"/><Relationship Id="rId5" Type="http://schemas.openxmlformats.org/officeDocument/2006/relationships/image" Target="../media/image12.jpg"/><Relationship Id="rId4" Type="http://schemas.openxmlformats.org/officeDocument/2006/relationships/image" Target="../media/image11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DF958D-DAC8-4064-A9CF-4C385F3F6C8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Comic Sans MS" panose="030F0702030302020204" pitchFamily="66" charset="0"/>
              </a:rPr>
              <a:t>Reception Maths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4BBA38-C0BF-4680-ADB7-E91E9E20941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3486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F28CB3-E47E-492B-9D77-E641B4409F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5760" y="121175"/>
            <a:ext cx="11603940" cy="1569513"/>
          </a:xfrm>
        </p:spPr>
        <p:txBody>
          <a:bodyPr>
            <a:normAutofit/>
          </a:bodyPr>
          <a:lstStyle/>
          <a:p>
            <a:pPr algn="ctr"/>
            <a:r>
              <a:rPr lang="en-GB" u="sng" dirty="0">
                <a:latin typeface="Comic Sans MS" panose="030F0702030302020204" pitchFamily="66" charset="0"/>
              </a:rPr>
              <a:t>Addition and subtraction</a:t>
            </a:r>
            <a:br>
              <a:rPr lang="en-GB" u="sng" dirty="0">
                <a:latin typeface="Comic Sans MS" panose="030F0702030302020204" pitchFamily="66" charset="0"/>
              </a:rPr>
            </a:br>
            <a:r>
              <a:rPr lang="en-GB" sz="3600" u="sng" dirty="0">
                <a:latin typeface="Comic Sans MS" panose="030F0702030302020204" pitchFamily="66" charset="0"/>
              </a:rPr>
              <a:t>We are learning to add and takeaway numbers to 20.</a:t>
            </a:r>
            <a:endParaRPr lang="en-GB" u="sng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ECD797-D4FD-4A11-8C16-B070F18217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1825625"/>
            <a:ext cx="9158631" cy="4351338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Practical ideas…</a:t>
            </a:r>
          </a:p>
          <a:p>
            <a:r>
              <a:rPr lang="en-GB" dirty="0">
                <a:latin typeface="Comic Sans MS" panose="030F0702030302020204" pitchFamily="66" charset="0"/>
              </a:rPr>
              <a:t>Practise counting to 20 then 50 using a song or video online.</a:t>
            </a:r>
          </a:p>
          <a:p>
            <a:r>
              <a:rPr lang="en-GB" dirty="0">
                <a:latin typeface="Comic Sans MS" panose="030F0702030302020204" pitchFamily="66" charset="0"/>
              </a:rPr>
              <a:t>Practice writing ten and teen numbers in messy play.</a:t>
            </a:r>
          </a:p>
          <a:p>
            <a:r>
              <a:rPr lang="en-GB" dirty="0">
                <a:latin typeface="Comic Sans MS" panose="030F0702030302020204" pitchFamily="66" charset="0"/>
              </a:rPr>
              <a:t>Use sticks to make numbers. Collect items to show the numbers.</a:t>
            </a:r>
          </a:p>
          <a:p>
            <a:r>
              <a:rPr lang="en-GB" dirty="0">
                <a:latin typeface="Comic Sans MS" panose="030F0702030302020204" pitchFamily="66" charset="0"/>
              </a:rPr>
              <a:t>Play ‘paint the square’ on top marks online.</a:t>
            </a:r>
          </a:p>
          <a:p>
            <a:r>
              <a:rPr lang="en-GB" dirty="0">
                <a:latin typeface="Comic Sans MS" panose="030F0702030302020204" pitchFamily="66" charset="0"/>
              </a:rPr>
              <a:t>Practise adding one more and one less from any number.</a:t>
            </a:r>
          </a:p>
          <a:p>
            <a:r>
              <a:rPr lang="en-GB" dirty="0">
                <a:latin typeface="Comic Sans MS" panose="030F0702030302020204" pitchFamily="66" charset="0"/>
              </a:rPr>
              <a:t>Count leaves, stones and sticks. Practise taking a number away.</a:t>
            </a:r>
          </a:p>
          <a:p>
            <a:r>
              <a:rPr lang="en-GB" dirty="0">
                <a:latin typeface="Comic Sans MS" panose="030F0702030302020204" pitchFamily="66" charset="0"/>
              </a:rPr>
              <a:t>Play addition and subtraction games on top marks online.</a:t>
            </a:r>
          </a:p>
          <a:p>
            <a:r>
              <a:rPr lang="en-GB" dirty="0">
                <a:latin typeface="Comic Sans MS" panose="030F0702030302020204" pitchFamily="66" charset="0"/>
              </a:rPr>
              <a:t>Play board games with the family</a:t>
            </a:r>
            <a:r>
              <a:rPr lang="en-GB" dirty="0"/>
              <a:t>.</a:t>
            </a:r>
          </a:p>
        </p:txBody>
      </p:sp>
      <p:pic>
        <p:nvPicPr>
          <p:cNvPr id="5" name="Picture 4" descr="A picture containing outdoor, grass, boy, child&#10;&#10;Description automatically generated">
            <a:extLst>
              <a:ext uri="{FF2B5EF4-FFF2-40B4-BE49-F238E27FC236}">
                <a16:creationId xmlns:a16="http://schemas.microsoft.com/office/drawing/2014/main" id="{3120F1D3-53A5-4924-9F3E-FDAD89580E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95660" y="1515428"/>
            <a:ext cx="1019860" cy="17116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 picture containing table, cup, sitting, filled&#10;&#10;Description automatically generated">
            <a:extLst>
              <a:ext uri="{FF2B5EF4-FFF2-40B4-BE49-F238E27FC236}">
                <a16:creationId xmlns:a16="http://schemas.microsoft.com/office/drawing/2014/main" id="{E1588B95-E655-4D92-97EE-9D9A619F091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6830" y="3396789"/>
            <a:ext cx="1813560" cy="13601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A picture containing grass, outdoor, person, woman&#10;&#10;Description automatically generated">
            <a:extLst>
              <a:ext uri="{FF2B5EF4-FFF2-40B4-BE49-F238E27FC236}">
                <a16:creationId xmlns:a16="http://schemas.microsoft.com/office/drawing/2014/main" id="{6B22C7EB-5E2C-4BAD-9FEB-26816FD963F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549"/>
          <a:stretch/>
        </p:blipFill>
        <p:spPr>
          <a:xfrm>
            <a:off x="10374580" y="4798245"/>
            <a:ext cx="1595120" cy="19385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Picture 10" descr="A picture containing outdoor, grass, wooden, sitting&#10;&#10;Description automatically generated">
            <a:extLst>
              <a:ext uri="{FF2B5EF4-FFF2-40B4-BE49-F238E27FC236}">
                <a16:creationId xmlns:a16="http://schemas.microsoft.com/office/drawing/2014/main" id="{F1A85A3A-127D-48D9-BD28-BFEE3210108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28968" y="4756959"/>
            <a:ext cx="1497943" cy="17302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3" name="Picture 12" descr="A picture containing drawing&#10;&#10;Description automatically generated">
            <a:extLst>
              <a:ext uri="{FF2B5EF4-FFF2-40B4-BE49-F238E27FC236}">
                <a16:creationId xmlns:a16="http://schemas.microsoft.com/office/drawing/2014/main" id="{FAFA6B4A-FA60-4CF9-AB05-B1620DABBE0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73322" y="1581413"/>
            <a:ext cx="1230288" cy="1196489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23200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7EB5-CC42-421D-8568-C14F4C75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09009"/>
            <a:ext cx="11572240" cy="148168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Comic Sans MS" panose="030F0702030302020204" pitchFamily="66" charset="0"/>
              </a:rPr>
              <a:t>Measure</a:t>
            </a:r>
            <a:br>
              <a:rPr lang="en-US" u="sng" dirty="0">
                <a:latin typeface="Comic Sans MS" panose="030F0702030302020204" pitchFamily="66" charset="0"/>
              </a:rPr>
            </a:br>
            <a:r>
              <a:rPr lang="en-US" u="sng" dirty="0">
                <a:latin typeface="Comic Sans MS" panose="030F0702030302020204" pitchFamily="66" charset="0"/>
              </a:rPr>
              <a:t>We are learning to measure.</a:t>
            </a:r>
            <a:br>
              <a:rPr lang="en-US" u="sng" dirty="0"/>
            </a:b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CB290-8A3D-42C1-805C-EA43564EA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15440"/>
            <a:ext cx="8996680" cy="4561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Practical ideas…</a:t>
            </a:r>
          </a:p>
          <a:p>
            <a:r>
              <a:rPr lang="en-GB" dirty="0">
                <a:latin typeface="Comic Sans MS" panose="030F0702030302020204" pitchFamily="66" charset="0"/>
              </a:rPr>
              <a:t>Draw around your feet and put the feet in order or size. How many pennies long are each foot? Use a ruler to measure feet in cm. </a:t>
            </a:r>
          </a:p>
          <a:p>
            <a:r>
              <a:rPr lang="en-GB" dirty="0">
                <a:latin typeface="Comic Sans MS" panose="030F0702030302020204" pitchFamily="66" charset="0"/>
              </a:rPr>
              <a:t>Cut string into different lengths. Place in order.</a:t>
            </a:r>
          </a:p>
          <a:p>
            <a:r>
              <a:rPr lang="en-GB" dirty="0">
                <a:latin typeface="Comic Sans MS" panose="030F0702030302020204" pitchFamily="66" charset="0"/>
              </a:rPr>
              <a:t>Place toys in order of size. Say which is largest and smallest.</a:t>
            </a:r>
          </a:p>
          <a:p>
            <a:r>
              <a:rPr lang="en-GB" dirty="0">
                <a:latin typeface="Comic Sans MS" panose="030F0702030302020204" pitchFamily="66" charset="0"/>
              </a:rPr>
              <a:t>Follow a recipe and measure ingredients using cupful's.</a:t>
            </a:r>
          </a:p>
          <a:p>
            <a:r>
              <a:rPr lang="en-GB" dirty="0">
                <a:latin typeface="Comic Sans MS" panose="030F0702030302020204" pitchFamily="66" charset="0"/>
              </a:rPr>
              <a:t>Place objects in order or weight. Say which is greater than or less than.</a:t>
            </a:r>
          </a:p>
          <a:p>
            <a:r>
              <a:rPr lang="en-GB" dirty="0">
                <a:latin typeface="Comic Sans MS" panose="030F0702030302020204" pitchFamily="66" charset="0"/>
              </a:rPr>
              <a:t>Play with jugs and containers in water or the bath.</a:t>
            </a:r>
          </a:p>
        </p:txBody>
      </p:sp>
      <p:pic>
        <p:nvPicPr>
          <p:cNvPr id="5" name="Picture 4" descr="A group of people walking across a grass covered field&#10;&#10;Description automatically generated">
            <a:extLst>
              <a:ext uri="{FF2B5EF4-FFF2-40B4-BE49-F238E27FC236}">
                <a16:creationId xmlns:a16="http://schemas.microsoft.com/office/drawing/2014/main" id="{D401BE80-1BF3-44E8-A528-14767473DBB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19087" y="572164"/>
            <a:ext cx="1990033" cy="132556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 descr="A cup of coffee&#10;&#10;Description automatically generated">
            <a:extLst>
              <a:ext uri="{FF2B5EF4-FFF2-40B4-BE49-F238E27FC236}">
                <a16:creationId xmlns:a16="http://schemas.microsoft.com/office/drawing/2014/main" id="{04A05783-79D0-40E3-892E-C4B8F5A19C5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34880" y="1897728"/>
            <a:ext cx="2072640" cy="20865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9" name="Picture 8" descr="A close up of a piece of paper&#10;&#10;Description automatically generated">
            <a:extLst>
              <a:ext uri="{FF2B5EF4-FFF2-40B4-BE49-F238E27FC236}">
                <a16:creationId xmlns:a16="http://schemas.microsoft.com/office/drawing/2014/main" id="{CA819910-B544-47B3-8DD8-C770F2B75A1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4260" y="3984278"/>
            <a:ext cx="1833880" cy="28484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7974155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D77EB5-CC42-421D-8568-C14F4C759D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209009"/>
            <a:ext cx="11572240" cy="1481680"/>
          </a:xfrm>
        </p:spPr>
        <p:txBody>
          <a:bodyPr>
            <a:normAutofit fontScale="90000"/>
          </a:bodyPr>
          <a:lstStyle/>
          <a:p>
            <a:pPr algn="ctr"/>
            <a:r>
              <a:rPr lang="en-US" u="sng" dirty="0">
                <a:latin typeface="Comic Sans MS" panose="030F0702030302020204" pitchFamily="66" charset="0"/>
              </a:rPr>
              <a:t>Shape</a:t>
            </a:r>
            <a:br>
              <a:rPr lang="en-US" u="sng" dirty="0">
                <a:latin typeface="Comic Sans MS" panose="030F0702030302020204" pitchFamily="66" charset="0"/>
              </a:rPr>
            </a:br>
            <a:r>
              <a:rPr lang="en-US" u="sng" dirty="0">
                <a:latin typeface="Comic Sans MS" panose="030F0702030302020204" pitchFamily="66" charset="0"/>
              </a:rPr>
              <a:t>We are learning to </a:t>
            </a:r>
            <a:r>
              <a:rPr lang="en-US" u="sng" dirty="0" err="1">
                <a:latin typeface="Comic Sans MS" panose="030F0702030302020204" pitchFamily="66" charset="0"/>
              </a:rPr>
              <a:t>recognise</a:t>
            </a:r>
            <a:r>
              <a:rPr lang="en-US" u="sng" dirty="0">
                <a:latin typeface="Comic Sans MS" panose="030F0702030302020204" pitchFamily="66" charset="0"/>
              </a:rPr>
              <a:t> shapes.</a:t>
            </a:r>
            <a:br>
              <a:rPr lang="en-US" u="sng" dirty="0"/>
            </a:br>
            <a:endParaRPr lang="en-GB" u="sng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CB290-8A3D-42C1-805C-EA43564EA5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1615440"/>
            <a:ext cx="6519536" cy="456152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>
                <a:latin typeface="Comic Sans MS" panose="030F0702030302020204" pitchFamily="66" charset="0"/>
              </a:rPr>
              <a:t>Practical ideas…</a:t>
            </a:r>
          </a:p>
          <a:p>
            <a:r>
              <a:rPr lang="en-GB" dirty="0">
                <a:latin typeface="Comic Sans MS" panose="030F0702030302020204" pitchFamily="66" charset="0"/>
              </a:rPr>
              <a:t>Draw pictures using circles and squares around the house.</a:t>
            </a:r>
          </a:p>
          <a:p>
            <a:r>
              <a:rPr lang="en-GB" dirty="0">
                <a:latin typeface="Comic Sans MS" panose="030F0702030302020204" pitchFamily="66" charset="0"/>
              </a:rPr>
              <a:t>Go on a shape hunt around the house and outdoors. </a:t>
            </a:r>
          </a:p>
          <a:p>
            <a:r>
              <a:rPr lang="en-GB" dirty="0">
                <a:latin typeface="Comic Sans MS" panose="030F0702030302020204" pitchFamily="66" charset="0"/>
              </a:rPr>
              <a:t>Make shapes on the ground using natural things.</a:t>
            </a:r>
          </a:p>
          <a:p>
            <a:r>
              <a:rPr lang="en-GB" dirty="0">
                <a:latin typeface="Comic Sans MS" panose="030F0702030302020204" pitchFamily="66" charset="0"/>
              </a:rPr>
              <a:t>Play shape hopscotch.</a:t>
            </a:r>
          </a:p>
          <a:p>
            <a:r>
              <a:rPr lang="en-GB" dirty="0">
                <a:latin typeface="Comic Sans MS" panose="030F0702030302020204" pitchFamily="66" charset="0"/>
              </a:rPr>
              <a:t>Play with blocks and make 3D models.</a:t>
            </a:r>
          </a:p>
          <a:p>
            <a:r>
              <a:rPr lang="en-GB" dirty="0">
                <a:latin typeface="Comic Sans MS" panose="030F0702030302020204" pitchFamily="66" charset="0"/>
              </a:rPr>
              <a:t>Make junk models using recyclable materials.</a:t>
            </a:r>
          </a:p>
          <a:p>
            <a:endParaRPr lang="en-GB" dirty="0">
              <a:latin typeface="Comic Sans MS" panose="030F0702030302020204" pitchFamily="66" charset="0"/>
            </a:endParaRPr>
          </a:p>
        </p:txBody>
      </p:sp>
      <p:pic>
        <p:nvPicPr>
          <p:cNvPr id="6" name="Picture 5" descr="A picture containing outdoor, sport, young, game&#10;&#10;Description automatically generated">
            <a:extLst>
              <a:ext uri="{FF2B5EF4-FFF2-40B4-BE49-F238E27FC236}">
                <a16:creationId xmlns:a16="http://schemas.microsoft.com/office/drawing/2014/main" id="{96528C95-CB1C-4B0C-8529-DB1286E7204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249"/>
          <a:stretch/>
        </p:blipFill>
        <p:spPr>
          <a:xfrm>
            <a:off x="9666155" y="1070626"/>
            <a:ext cx="2119315" cy="16031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Picture 9" descr="A close up of a street&#10;&#10;Description automatically generated">
            <a:extLst>
              <a:ext uri="{FF2B5EF4-FFF2-40B4-BE49-F238E27FC236}">
                <a16:creationId xmlns:a16="http://schemas.microsoft.com/office/drawing/2014/main" id="{32A9AA20-B72E-40CA-B8FD-B321BDFD47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56430" y="2121222"/>
            <a:ext cx="1609725" cy="21526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31E7AE0E-2F19-4A30-BFD0-5F61DAA9F6F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5806" y="4376970"/>
            <a:ext cx="1790700" cy="23907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4" name="Picture 13" descr="A picture containing table&#10;&#10;Description automatically generated">
            <a:extLst>
              <a:ext uri="{FF2B5EF4-FFF2-40B4-BE49-F238E27FC236}">
                <a16:creationId xmlns:a16="http://schemas.microsoft.com/office/drawing/2014/main" id="{DE25C8BD-A81B-49C1-B02D-F8BFA8C2D9A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4883" y="2688907"/>
            <a:ext cx="1609725" cy="120729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15" descr="A picture containing person, outdoor, photo, grass&#10;&#10;Description automatically generated">
            <a:extLst>
              <a:ext uri="{FF2B5EF4-FFF2-40B4-BE49-F238E27FC236}">
                <a16:creationId xmlns:a16="http://schemas.microsoft.com/office/drawing/2014/main" id="{7439835B-7647-4DDA-9730-30D8890FE5E4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4576" y="4180597"/>
            <a:ext cx="2587148" cy="258714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58665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272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Comic Sans MS</vt:lpstr>
      <vt:lpstr>Office Theme</vt:lpstr>
      <vt:lpstr>Reception Maths</vt:lpstr>
      <vt:lpstr>Addition and subtraction We are learning to add and takeaway numbers to 20.</vt:lpstr>
      <vt:lpstr>Measure We are learning to measure. </vt:lpstr>
      <vt:lpstr>Shape We are learning to recognise shapes.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1 Maths</dc:title>
  <dc:creator>nicole simons</dc:creator>
  <cp:lastModifiedBy>nicole simons</cp:lastModifiedBy>
  <cp:revision>9</cp:revision>
  <dcterms:created xsi:type="dcterms:W3CDTF">2020-05-13T20:28:04Z</dcterms:created>
  <dcterms:modified xsi:type="dcterms:W3CDTF">2020-05-14T21:11:52Z</dcterms:modified>
</cp:coreProperties>
</file>