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3" r:id="rId16"/>
    <p:sldId id="271" r:id="rId17"/>
    <p:sldId id="274" r:id="rId18"/>
    <p:sldId id="270" r:id="rId19"/>
    <p:sldId id="272" r:id="rId20"/>
    <p:sldId id="276" r:id="rId21"/>
    <p:sldId id="27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6850CB-10A5-045C-B738-780DA9F4CA5E}" v="4" dt="2020-05-15T14:15:17.6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 Simons (Afon-y-Felin Primary School)" userId="S::simonsn16@hwbcymru.net::69d7338a-47d2-458b-b777-addf0e5698a8" providerId="AD" clId="Web-{326850CB-10A5-045C-B738-780DA9F4CA5E}"/>
    <pc:docChg chg="modSld">
      <pc:chgData name="N Simons (Afon-y-Felin Primary School)" userId="S::simonsn16@hwbcymru.net::69d7338a-47d2-458b-b777-addf0e5698a8" providerId="AD" clId="Web-{326850CB-10A5-045C-B738-780DA9F4CA5E}" dt="2020-05-15T14:15:17.640" v="3" actId="20577"/>
      <pc:docMkLst>
        <pc:docMk/>
      </pc:docMkLst>
      <pc:sldChg chg="modSp">
        <pc:chgData name="N Simons (Afon-y-Felin Primary School)" userId="S::simonsn16@hwbcymru.net::69d7338a-47d2-458b-b777-addf0e5698a8" providerId="AD" clId="Web-{326850CB-10A5-045C-B738-780DA9F4CA5E}" dt="2020-05-15T14:15:17.640" v="2" actId="20577"/>
        <pc:sldMkLst>
          <pc:docMk/>
          <pc:sldMk cId="489815869" sldId="273"/>
        </pc:sldMkLst>
        <pc:spChg chg="mod">
          <ac:chgData name="N Simons (Afon-y-Felin Primary School)" userId="S::simonsn16@hwbcymru.net::69d7338a-47d2-458b-b777-addf0e5698a8" providerId="AD" clId="Web-{326850CB-10A5-045C-B738-780DA9F4CA5E}" dt="2020-05-15T14:15:17.640" v="2" actId="20577"/>
          <ac:spMkLst>
            <pc:docMk/>
            <pc:sldMk cId="489815869" sldId="273"/>
            <ac:spMk id="3" creationId="{78D43B28-C12F-4E94-BF13-47AB7C79E9B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1317D7-54C4-46D7-858E-C599057713E3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0B1961-4004-4EF3-97F8-99D0E0FE3C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465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0B1961-4004-4EF3-97F8-99D0E0FE3C4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502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0B1961-4004-4EF3-97F8-99D0E0FE3C4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434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0B1961-4004-4EF3-97F8-99D0E0FE3C4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797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0B1961-4004-4EF3-97F8-99D0E0FE3C4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927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E82A2-B614-42A1-9783-6E19834788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EDDE07-A362-4F81-896B-E89E5CB92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663AD6-881D-4881-BB74-03258D0B1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7F295-9FC3-420E-A3E7-ABDBFFF99D7E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60209-CEC8-4CF0-A1DF-2F78A45AB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1E6FE-846C-4FCC-9941-E88BCF547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4B15B-21B4-4154-ABD5-C778D6CDF2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593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EBC93-704A-48B7-ADD7-C3AC26A7E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8B81B1-E054-465C-8BA6-D3667B37B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503ED-FEDD-4057-856A-FEDC56508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7F295-9FC3-420E-A3E7-ABDBFFF99D7E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CA2C5-1523-4B87-B5B4-98AD9F3C1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FFEA21-5078-49E4-A16B-D5AB7D291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4B15B-21B4-4154-ABD5-C778D6CDF2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246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6CD45E-FD6A-419D-849C-EAB1FF9AC7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C049E5-F760-4B4D-A5FF-6A83958475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C8C8F-6BC3-48A7-B061-27E12E0D5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7F295-9FC3-420E-A3E7-ABDBFFF99D7E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1E955-8F5E-48FA-9DBB-849DFC8F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4C0FF-5F36-4E7F-8E58-C59FB5C25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4B15B-21B4-4154-ABD5-C778D6CDF2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1851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CD157-491F-4A8C-BED2-C025860EC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3FCB5-D5DF-4C35-84DC-AB18BBCA8E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7D9DB6-A604-45D4-B02A-9D9137829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7F295-9FC3-420E-A3E7-ABDBFFF99D7E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7A3760-188E-40DB-83A1-5CA9D16CF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7FF4E9-DBFA-4451-821C-1370C3F0E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4B15B-21B4-4154-ABD5-C778D6CDF2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419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5915D-DE5A-4C03-99AA-672FA2D80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BC419-5CFD-4370-A761-992B91B96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1194C-A1CA-4C35-AA90-F5F4352B2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7F295-9FC3-420E-A3E7-ABDBFFF99D7E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1E99E7-13B0-459A-86B2-60A248CF0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33103-3D05-4CA0-AE39-3E99BE597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4B15B-21B4-4154-ABD5-C778D6CDF2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859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F6047-0814-468C-837F-2F34B269D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44315-FFA9-4A86-BA04-71C7AC4BAD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6B2077-56E5-4255-9B73-E07809E8D9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EEC004-7855-45A4-8F7C-371DEF4A6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7F295-9FC3-420E-A3E7-ABDBFFF99D7E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22958D-303D-49F7-9BBC-6620F233E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EACDA7-8B6B-4572-BAB4-BAAC8583E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4B15B-21B4-4154-ABD5-C778D6CDF2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1778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6837D-6D07-449B-9554-A2C39DED9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FB878-E281-43E3-88BC-95FD729EC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D286B6-BEF4-426B-BF20-0B6F5627F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3AB4E9-DD83-470E-9687-DE9C4C5E10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35760A-1681-4EA7-A54F-7A27BCAE05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7DC2C8-FFAB-4ADD-876A-035CE1589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7F295-9FC3-420E-A3E7-ABDBFFF99D7E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3ED46F-2E39-42DE-AF5F-9D20E66F6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58AA97-8A04-4EF9-8656-7494CB868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4B15B-21B4-4154-ABD5-C778D6CDF2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0957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03631-3288-4BA1-BE7B-6337F164B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B5097B-6CF9-4B50-92B9-8C77F1548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7F295-9FC3-420E-A3E7-ABDBFFF99D7E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06F8FF-DBE0-4163-A3DB-84791F9E4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0C9888-C631-4113-A4E6-A6230CF09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4B15B-21B4-4154-ABD5-C778D6CDF2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0498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1BFB45-18BE-410D-B63C-22DBCBFE3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7F295-9FC3-420E-A3E7-ABDBFFF99D7E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D83924-B2A1-4C83-9649-556535267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7860EF-D3D3-4494-A720-593E7B8D7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4B15B-21B4-4154-ABD5-C778D6CDF2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1425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D65D0-AD4D-451A-8F20-FEA85B7B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4C780-9A5E-4C2D-B0A7-6A90B0666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9CF90F-322C-4FC8-8CAA-8A39389A7A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2C898-EF2E-4415-8D16-77A354E64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7F295-9FC3-420E-A3E7-ABDBFFF99D7E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8EC414-9B80-4B8C-A9CB-1FA536C0E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DDB77F-AB89-4D79-904D-91C486004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4B15B-21B4-4154-ABD5-C778D6CDF2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451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31E44-C824-46E2-B3FB-3A9BD0EC3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3F4A5B-BC20-4C99-9BD8-24A0621929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9EA68F-2837-42CB-8DEE-3E32371C73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A0397-FA96-46B4-B8A4-3E132613B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7F295-9FC3-420E-A3E7-ABDBFFF99D7E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A6849D-3A01-4F06-A035-7DC5DB6EF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C6CF15-5CF4-4B17-89D5-C11001C46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4B15B-21B4-4154-ABD5-C778D6CDF2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09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1C9983-83C2-4912-9D29-BD36BA475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B9E28A-2A5B-47FA-B86C-38152833C2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7852FA-8EDA-4A86-B6D1-E49216B41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7F295-9FC3-420E-A3E7-ABDBFFF99D7E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EAD23-7529-42A0-BBDF-9325546F31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75A087-217A-49A8-8A15-29951CA20E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4B15B-21B4-4154-ABD5-C778D6CDF2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1992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B8564-0FE0-47D6-B82C-3DA585CF96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772744-25AE-46D8-B151-E1350FC7B6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6D0E46-8966-48F2-AF57-7945D537C4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67" t="9646" r="26197" b="7802"/>
          <a:stretch/>
        </p:blipFill>
        <p:spPr>
          <a:xfrm>
            <a:off x="2628089" y="-38912"/>
            <a:ext cx="6935822" cy="693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736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DC9A5-4F0F-4AF0-8B5E-10BF13184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83002-A65A-4556-B03B-B4E67D30A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7E873A-2266-4307-A438-383395195F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9931" r="6489" b="9931"/>
          <a:stretch/>
        </p:blipFill>
        <p:spPr>
          <a:xfrm>
            <a:off x="39873" y="267510"/>
            <a:ext cx="12152127" cy="632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89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1132C-BA94-4A4E-9C2F-48A8AB5EE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39AAB-F0A8-49CB-BD43-0C78C01DB5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29AA5E-09AA-4207-B952-9EDA6F3D6F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7" t="12484" r="5213" b="11205"/>
          <a:stretch/>
        </p:blipFill>
        <p:spPr>
          <a:xfrm>
            <a:off x="68588" y="457200"/>
            <a:ext cx="12123412" cy="579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975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0C370-DB61-44A2-8CED-45838FD8B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D4A3A-36CF-4AEF-9552-B42BD5B3A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5FF34B-7B4A-40DB-80C1-0652CF3DF8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66" t="11064" r="5373" b="9931"/>
          <a:stretch/>
        </p:blipFill>
        <p:spPr>
          <a:xfrm>
            <a:off x="0" y="365125"/>
            <a:ext cx="12225289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14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C16D4-2919-48DB-83B4-65E9806C8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2116A-088C-4396-A9A8-0F111478F1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FD9A41-68FB-4022-9FB6-07A1FF0A3D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7" t="9931" r="5691" b="9931"/>
          <a:stretch/>
        </p:blipFill>
        <p:spPr>
          <a:xfrm>
            <a:off x="-21057" y="243191"/>
            <a:ext cx="12234113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30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ADB48-1A2C-477C-93B5-7E277D67B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8C3D0-7EDC-4CC9-8F7D-E6C45B564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103B8E-4AD0-4C60-8B1D-744C270C37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83" t="10677" r="28356" b="10458"/>
          <a:stretch/>
        </p:blipFill>
        <p:spPr>
          <a:xfrm>
            <a:off x="2237361" y="0"/>
            <a:ext cx="6892385" cy="689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07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43B28-C12F-4E94-BF13-47AB7C79E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9873" y="889494"/>
            <a:ext cx="429152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dirty="0"/>
              <a:t>Read the eBook and discuss these questions with a family member.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i="1" dirty="0">
                <a:solidFill>
                  <a:srgbClr val="FF0000"/>
                </a:solidFill>
              </a:rPr>
              <a:t>Challenge… Can you explain how you are different?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D5F79C7-FB6B-453C-BB52-2668944F3A97}"/>
              </a:ext>
            </a:extLst>
          </p:cNvPr>
          <p:cNvGrpSpPr/>
          <p:nvPr/>
        </p:nvGrpSpPr>
        <p:grpSpPr>
          <a:xfrm>
            <a:off x="429346" y="113506"/>
            <a:ext cx="5094761" cy="6541818"/>
            <a:chOff x="-21034" y="1204358"/>
            <a:chExt cx="5012193" cy="568297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47B3D88-36D5-43BA-B0EB-9B1E81B2A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298" t="53094" r="25080" b="19815"/>
            <a:stretch/>
          </p:blipFill>
          <p:spPr>
            <a:xfrm>
              <a:off x="68094" y="2629967"/>
              <a:ext cx="4812902" cy="142074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9960DF9-5C13-4288-8B0B-B269A5C1D6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378" t="53735" r="25001" b="20142"/>
            <a:stretch/>
          </p:blipFill>
          <p:spPr>
            <a:xfrm>
              <a:off x="-21034" y="5466591"/>
              <a:ext cx="4991158" cy="142074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26F48D7-750C-4A99-AA70-3D7133C83E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3325" t="31008" r="24494" b="43451"/>
            <a:stretch/>
          </p:blipFill>
          <p:spPr>
            <a:xfrm>
              <a:off x="0" y="1204358"/>
              <a:ext cx="4991159" cy="142074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2FC695F-8181-43C4-A095-16365369E8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378" t="18597" r="25001" b="55280"/>
            <a:stretch/>
          </p:blipFill>
          <p:spPr>
            <a:xfrm>
              <a:off x="-21034" y="4045847"/>
              <a:ext cx="4991158" cy="14207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9815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F2CF61-F176-4E3B-A376-7EF67ED38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0165" y="767066"/>
            <a:ext cx="3689809" cy="487808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/>
              <a:t>Draw a picture of yourself and write sentences underneath to tell us your favourite things. </a:t>
            </a:r>
          </a:p>
          <a:p>
            <a:pPr marL="0" indent="0">
              <a:buNone/>
            </a:pPr>
            <a:r>
              <a:rPr lang="en-GB" dirty="0"/>
              <a:t>How are you different to your family members?</a:t>
            </a:r>
          </a:p>
          <a:p>
            <a:pPr marL="0" indent="0">
              <a:buNone/>
            </a:pPr>
            <a:endParaRPr lang="en-GB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i="1" dirty="0">
                <a:solidFill>
                  <a:srgbClr val="FF0000"/>
                </a:solidFill>
              </a:rPr>
              <a:t>Remember… capital letters, finger spaces and a full stop.</a:t>
            </a:r>
          </a:p>
          <a:p>
            <a:pPr marL="0" indent="0">
              <a:buNone/>
            </a:pPr>
            <a:endParaRPr lang="en-GB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i="1" dirty="0">
                <a:solidFill>
                  <a:srgbClr val="FF0000"/>
                </a:solidFill>
              </a:rPr>
              <a:t>Challenge… Can read your work back to your family?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93998AAD-D075-487A-A31C-DBF265317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5720"/>
            <a:ext cx="4742468" cy="652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112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F2CF61-F176-4E3B-A376-7EF67ED38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7815" y="365125"/>
            <a:ext cx="3689809" cy="4562172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Collect data about your favourite things. Can you ask all of your family members in your household. </a:t>
            </a:r>
          </a:p>
          <a:p>
            <a:pPr marL="0" indent="0">
              <a:buNone/>
            </a:pPr>
            <a:r>
              <a:rPr lang="en-GB" i="1" dirty="0">
                <a:solidFill>
                  <a:srgbClr val="FF0000"/>
                </a:solidFill>
              </a:rPr>
              <a:t>Challenge… Can you talk about what you have found out?</a:t>
            </a:r>
            <a:endParaRPr lang="en-GB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99C5D6C-F2CA-49AD-9C1E-B3E55BBB7D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5374156"/>
              </p:ext>
            </p:extLst>
          </p:nvPr>
        </p:nvGraphicFramePr>
        <p:xfrm>
          <a:off x="414779" y="365125"/>
          <a:ext cx="6919275" cy="279285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42635">
                  <a:extLst>
                    <a:ext uri="{9D8B030D-6E8A-4147-A177-3AD203B41FA5}">
                      <a16:colId xmlns:a16="http://schemas.microsoft.com/office/drawing/2014/main" val="1718165051"/>
                    </a:ext>
                  </a:extLst>
                </a:gridCol>
                <a:gridCol w="1483911">
                  <a:extLst>
                    <a:ext uri="{9D8B030D-6E8A-4147-A177-3AD203B41FA5}">
                      <a16:colId xmlns:a16="http://schemas.microsoft.com/office/drawing/2014/main" val="84255560"/>
                    </a:ext>
                  </a:extLst>
                </a:gridCol>
                <a:gridCol w="1321292">
                  <a:extLst>
                    <a:ext uri="{9D8B030D-6E8A-4147-A177-3AD203B41FA5}">
                      <a16:colId xmlns:a16="http://schemas.microsoft.com/office/drawing/2014/main" val="97374275"/>
                    </a:ext>
                  </a:extLst>
                </a:gridCol>
                <a:gridCol w="1514403">
                  <a:extLst>
                    <a:ext uri="{9D8B030D-6E8A-4147-A177-3AD203B41FA5}">
                      <a16:colId xmlns:a16="http://schemas.microsoft.com/office/drawing/2014/main" val="3479413691"/>
                    </a:ext>
                  </a:extLst>
                </a:gridCol>
                <a:gridCol w="1057034">
                  <a:extLst>
                    <a:ext uri="{9D8B030D-6E8A-4147-A177-3AD203B41FA5}">
                      <a16:colId xmlns:a16="http://schemas.microsoft.com/office/drawing/2014/main" val="3859728997"/>
                    </a:ext>
                  </a:extLst>
                </a:gridCol>
              </a:tblGrid>
              <a:tr h="860361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Names</a:t>
                      </a:r>
                      <a:endParaRPr lang="en-GB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Favourite colour</a:t>
                      </a:r>
                      <a:endParaRPr lang="en-GB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Favourite subject</a:t>
                      </a:r>
                      <a:endParaRPr lang="en-GB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Number of brothers and sisters</a:t>
                      </a:r>
                      <a:endParaRPr lang="en-GB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Hair colour</a:t>
                      </a:r>
                      <a:endParaRPr lang="en-GB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9311410"/>
                  </a:ext>
                </a:extLst>
              </a:tr>
              <a:tr h="624690">
                <a:tc>
                  <a:txBody>
                    <a:bodyPr/>
                    <a:lstStyle/>
                    <a:p>
                      <a:endParaRPr lang="en-GB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945933"/>
                  </a:ext>
                </a:extLst>
              </a:tr>
              <a:tr h="697584">
                <a:tc>
                  <a:txBody>
                    <a:bodyPr/>
                    <a:lstStyle/>
                    <a:p>
                      <a:endParaRPr lang="en-GB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1308185"/>
                  </a:ext>
                </a:extLst>
              </a:tr>
              <a:tr h="556180">
                <a:tc>
                  <a:txBody>
                    <a:bodyPr/>
                    <a:lstStyle/>
                    <a:p>
                      <a:endParaRPr lang="en-GB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52321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11392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41D62-D478-4FDA-B1DA-B7755BB78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2010" y="1111250"/>
            <a:ext cx="428179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/>
              <a:t>Ask your family members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Sut </a:t>
            </a:r>
            <a:r>
              <a:rPr lang="en-GB" dirty="0" err="1"/>
              <a:t>wyt</a:t>
            </a:r>
            <a:r>
              <a:rPr lang="en-GB" dirty="0"/>
              <a:t> </a:t>
            </a:r>
            <a:r>
              <a:rPr lang="en-GB" dirty="0" err="1"/>
              <a:t>ti</a:t>
            </a:r>
            <a:r>
              <a:rPr lang="en-GB" dirty="0"/>
              <a:t>?</a:t>
            </a:r>
          </a:p>
          <a:p>
            <a:pPr marL="0" indent="0">
              <a:buNone/>
            </a:pPr>
            <a:r>
              <a:rPr lang="en-GB" i="1" dirty="0"/>
              <a:t>How are you?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err="1"/>
              <a:t>Dwi’n</a:t>
            </a:r>
            <a:r>
              <a:rPr lang="en-GB" dirty="0"/>
              <a:t> …</a:t>
            </a:r>
          </a:p>
          <a:p>
            <a:pPr marL="0" indent="0">
              <a:buNone/>
            </a:pPr>
            <a:r>
              <a:rPr lang="en-GB" i="1" dirty="0"/>
              <a:t>I’m…</a:t>
            </a:r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r>
              <a:rPr lang="en-GB" i="1" dirty="0">
                <a:solidFill>
                  <a:srgbClr val="FF0000"/>
                </a:solidFill>
              </a:rPr>
              <a:t>Challenge…Can you draw each of your family members and write how they are feeling?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8B5CC4-17D1-45E7-B09D-9C33ADF843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69" t="23397" r="34048" b="11890"/>
          <a:stretch/>
        </p:blipFill>
        <p:spPr>
          <a:xfrm>
            <a:off x="416668" y="782425"/>
            <a:ext cx="5679332" cy="5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66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82C01-341E-4177-B0FD-D255E2D8D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8043" y="1553251"/>
            <a:ext cx="4048327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Follow the instructions to draw a self portrait.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i="1" dirty="0">
                <a:solidFill>
                  <a:srgbClr val="FF0000"/>
                </a:solidFill>
              </a:rPr>
              <a:t>Challenge… Can you talk about your artwork? What do you like about your artwork?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57A803F-A6C7-4384-8C67-79E5C53A3C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40" t="20654" r="24734" b="19336"/>
          <a:stretch/>
        </p:blipFill>
        <p:spPr>
          <a:xfrm>
            <a:off x="142605" y="201975"/>
            <a:ext cx="7773898" cy="594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565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EF02C-31EA-46AE-824F-7F8A43141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77DA3-F21D-4E2E-8FB7-89215E9057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2AFCA6-373E-48ED-892C-DBE0ED2F92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49" t="8937" r="4494" b="8370"/>
          <a:stretch/>
        </p:blipFill>
        <p:spPr>
          <a:xfrm>
            <a:off x="60356" y="155642"/>
            <a:ext cx="12131644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9549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82C01-341E-4177-B0FD-D255E2D8D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6157" y="1126552"/>
            <a:ext cx="4048327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Create a shadow drawing.</a:t>
            </a:r>
          </a:p>
          <a:p>
            <a:pPr marL="0" indent="0">
              <a:buNone/>
            </a:pPr>
            <a:r>
              <a:rPr lang="en-GB" i="1" dirty="0">
                <a:solidFill>
                  <a:srgbClr val="FF0000"/>
                </a:solidFill>
              </a:rPr>
              <a:t>Challenge…Can you draw a shadow at mid-day and at 4pm? How are the shadows different?</a:t>
            </a:r>
          </a:p>
        </p:txBody>
      </p:sp>
      <p:pic>
        <p:nvPicPr>
          <p:cNvPr id="5" name="Picture 4" descr="A picture containing man, skateboard&#10;&#10;Description automatically generated">
            <a:extLst>
              <a:ext uri="{FF2B5EF4-FFF2-40B4-BE49-F238E27FC236}">
                <a16:creationId xmlns:a16="http://schemas.microsoft.com/office/drawing/2014/main" id="{A707F9EB-9549-40CB-8F28-7D6540029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6" y="168951"/>
            <a:ext cx="3416686" cy="2263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picture containing racket, holding, board, court&#10;&#10;Description automatically generated">
            <a:extLst>
              <a:ext uri="{FF2B5EF4-FFF2-40B4-BE49-F238E27FC236}">
                <a16:creationId xmlns:a16="http://schemas.microsoft.com/office/drawing/2014/main" id="{4D9E4C98-0054-49DD-BB71-7DA3FC348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822" y="151149"/>
            <a:ext cx="3428601" cy="2289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dog, game, soccer, umbrella&#10;&#10;Description automatically generated">
            <a:extLst>
              <a:ext uri="{FF2B5EF4-FFF2-40B4-BE49-F238E27FC236}">
                <a16:creationId xmlns:a16="http://schemas.microsoft.com/office/drawing/2014/main" id="{696C5252-D8A6-44C9-AD8F-B5BFE2F5D1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09"/>
          <a:stretch/>
        </p:blipFill>
        <p:spPr>
          <a:xfrm>
            <a:off x="121676" y="4417757"/>
            <a:ext cx="4231611" cy="2085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close up of some grass&#10;&#10;Description automatically generated">
            <a:extLst>
              <a:ext uri="{FF2B5EF4-FFF2-40B4-BE49-F238E27FC236}">
                <a16:creationId xmlns:a16="http://schemas.microsoft.com/office/drawing/2014/main" id="{79DA7935-5CBD-431E-962C-6BDEC34665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540" y="1761139"/>
            <a:ext cx="2247900" cy="2943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A person standing on a sidewalk&#10;&#10;Description automatically generated">
            <a:extLst>
              <a:ext uri="{FF2B5EF4-FFF2-40B4-BE49-F238E27FC236}">
                <a16:creationId xmlns:a16="http://schemas.microsoft.com/office/drawing/2014/main" id="{1ABB4A56-834E-4E2C-84AE-7042080079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952" y="2910717"/>
            <a:ext cx="2690471" cy="3587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00125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food&#10;&#10;Description automatically generated">
            <a:extLst>
              <a:ext uri="{FF2B5EF4-FFF2-40B4-BE49-F238E27FC236}">
                <a16:creationId xmlns:a16="http://schemas.microsoft.com/office/drawing/2014/main" id="{138A729F-AEF6-4C71-96C2-D8A35F5F40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" t="6007" r="8757" b="19600"/>
          <a:stretch/>
        </p:blipFill>
        <p:spPr>
          <a:xfrm>
            <a:off x="3217994" y="3041790"/>
            <a:ext cx="2806475" cy="3315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A body of water&#10;&#10;Description automatically generated">
            <a:extLst>
              <a:ext uri="{FF2B5EF4-FFF2-40B4-BE49-F238E27FC236}">
                <a16:creationId xmlns:a16="http://schemas.microsoft.com/office/drawing/2014/main" id="{D6527C0B-3F07-4632-BEF5-242DC93C5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7" b="4255"/>
          <a:stretch/>
        </p:blipFill>
        <p:spPr>
          <a:xfrm>
            <a:off x="244929" y="179557"/>
            <a:ext cx="3462005" cy="4102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84EF417-DAC3-4BA5-BE47-D60E07F38ED6}"/>
              </a:ext>
            </a:extLst>
          </p:cNvPr>
          <p:cNvSpPr txBox="1">
            <a:spLocks/>
          </p:cNvSpPr>
          <p:nvPr/>
        </p:nvSpPr>
        <p:spPr>
          <a:xfrm>
            <a:off x="7559873" y="943261"/>
            <a:ext cx="428179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Go on a walk and collect natural resources. Make a natural version of yourself.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i="1" dirty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i="1" dirty="0">
                <a:solidFill>
                  <a:srgbClr val="FF0000"/>
                </a:solidFill>
              </a:rPr>
              <a:t>Challenge…Can you create your family in natural resources? Can your family guess who is who?</a:t>
            </a:r>
            <a:endParaRPr lang="en-GB" dirty="0"/>
          </a:p>
        </p:txBody>
      </p:sp>
      <p:pic>
        <p:nvPicPr>
          <p:cNvPr id="8" name="Content Placeholder 7" descr="A close up of a flower&#10;&#10;Description automatically generated">
            <a:extLst>
              <a:ext uri="{FF2B5EF4-FFF2-40B4-BE49-F238E27FC236}">
                <a16:creationId xmlns:a16="http://schemas.microsoft.com/office/drawing/2014/main" id="{ECE4EBC1-F612-4584-99C1-E433E04A27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0" r="52954" b="12409"/>
          <a:stretch/>
        </p:blipFill>
        <p:spPr>
          <a:xfrm>
            <a:off x="5108635" y="2031366"/>
            <a:ext cx="2117795" cy="1927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A picture containing indoor, table, sitting, small&#10;&#10;Description automatically generated">
            <a:extLst>
              <a:ext uri="{FF2B5EF4-FFF2-40B4-BE49-F238E27FC236}">
                <a16:creationId xmlns:a16="http://schemas.microsoft.com/office/drawing/2014/main" id="{F155F5C6-6222-4917-AA96-77925296D2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314" y="273995"/>
            <a:ext cx="2489805" cy="2234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04460FDD-909F-4757-91D4-F10926C1E2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37" y="4484974"/>
            <a:ext cx="2762250" cy="1801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2718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FA6CD-EB87-4865-B142-27B5A7F3B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EE776-AE88-489F-B7BF-7825E42F7C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397CF9-8D88-4610-A5A8-67F5D01F00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23" t="9930" r="5851" b="8226"/>
          <a:stretch/>
        </p:blipFill>
        <p:spPr>
          <a:xfrm>
            <a:off x="30556" y="125337"/>
            <a:ext cx="12161444" cy="636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713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AD393-E470-4B30-8056-D1C2DFFB4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D85CA-6372-4E21-A473-595CB685AD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B44274-2E52-4345-8A9C-80D5F7E1F8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9" t="9931" r="3936" b="8085"/>
          <a:stretch/>
        </p:blipFill>
        <p:spPr>
          <a:xfrm>
            <a:off x="0" y="315811"/>
            <a:ext cx="12343463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625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C9ED1-CC4A-4ED5-920F-C05AB5AD9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527C9-D3BC-497D-A5F5-B5B485585E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9DC18B-248E-4C2A-8FD3-EB1D762765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47" t="11690" r="4734" b="8794"/>
          <a:stretch/>
        </p:blipFill>
        <p:spPr>
          <a:xfrm>
            <a:off x="127701" y="544749"/>
            <a:ext cx="12064299" cy="594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640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BDC7D-3B6A-4C4C-B6A7-5999AC258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4700D-C21D-4F0D-BF6F-D1DB1B47E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F7964B-471A-44DE-B456-1FAE06B8F4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28" t="11064" r="5133" b="8937"/>
          <a:stretch/>
        </p:blipFill>
        <p:spPr>
          <a:xfrm>
            <a:off x="0" y="282101"/>
            <a:ext cx="12211421" cy="608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76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E30BD-98D2-4B3D-A4F7-CC444CC5C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098558-36A7-4F35-AE11-941CAF1A8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E70918-7126-4ED3-B015-288002A962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04" t="9931" r="6090" b="7943"/>
          <a:stretch/>
        </p:blipFill>
        <p:spPr>
          <a:xfrm>
            <a:off x="0" y="223736"/>
            <a:ext cx="12156969" cy="641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50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80B78-1F3D-4FF7-BB15-354001AAB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B30F5-7122-4A3B-86CF-2649181502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3E77DE-7BC3-45E1-92F4-97F2B40CF6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93" t="11300" r="4987" b="9985"/>
          <a:stretch/>
        </p:blipFill>
        <p:spPr>
          <a:xfrm>
            <a:off x="126460" y="466928"/>
            <a:ext cx="11945566" cy="585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634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1DE78-7F3D-4E62-826D-A4DE65301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7C8FD-F6BB-4B42-BA93-3457EFF68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E5F7D3-4B18-4FF5-AFB2-8E7D10D12D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69" t="11348" r="4893" b="9931"/>
          <a:stretch/>
        </p:blipFill>
        <p:spPr>
          <a:xfrm>
            <a:off x="85865" y="471791"/>
            <a:ext cx="12106135" cy="591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254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235</Words>
  <Application>Microsoft Office PowerPoint</Application>
  <PresentationFormat>Widescreen</PresentationFormat>
  <Paragraphs>37</Paragraphs>
  <Slides>21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 simons</dc:creator>
  <cp:lastModifiedBy>nicole simons</cp:lastModifiedBy>
  <cp:revision>19</cp:revision>
  <dcterms:created xsi:type="dcterms:W3CDTF">2020-05-11T12:46:53Z</dcterms:created>
  <dcterms:modified xsi:type="dcterms:W3CDTF">2020-05-15T14:15:17Z</dcterms:modified>
</cp:coreProperties>
</file>