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4E4B0-4A25-0341-6014-90C15C71920B}" v="199" dt="2020-06-22T13:49:38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viewProps" Target="viewProps.xml" Id="rId18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presProps" Target="presProps.xml" Id="rId1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tableStyles" Target="tableStyles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9.xml" Id="rId10" /><Relationship Type="http://schemas.openxmlformats.org/officeDocument/2006/relationships/theme" Target="theme/theme1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microsoft.com/office/2015/10/relationships/revisionInfo" Target="revisionInfo.xml" Id="rId22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846592-484D-4394-9CE9-1EB4BD795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272FC0-DCB2-48E1-A34E-4B76BEA2C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65F497-A533-491F-A9D0-5122C15EA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B48F4-E0DF-4C31-8A8C-917CBDBD5B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783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7D7582-C2E3-4DD3-8ED7-94A0C9B6B6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F96F72-2391-4B9A-96F8-41271012F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EBA87A-5B35-439B-8340-8293A1EBA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488C3-90CD-4A1A-9E53-5EF7F49547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7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8FAB9C-3765-41BE-A46B-03B72FEB5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44097D-7BD5-4F7D-B7E5-EA72E3A35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E3C4A6-8123-43B1-9F62-0782DCD12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B54A1-E251-4B6B-90F9-9EA096DB2B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721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2249E7-BE47-41F3-907A-23F7126B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8C5564-4EB5-476A-95F6-539B24971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57BEC-5992-464A-A060-C0C004736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965F8-7637-44E3-9090-3040C5A597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001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3715F9-9E5D-4A6C-A5B2-E34FBE1C4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A3A982-FFDE-4021-929B-435C9FBB7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AFFEC9-9FB6-4633-9014-F3902AB543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E83D6-5BBA-4128-82EA-AD0162B720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597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11FED-5582-4764-A740-3935C2F87F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725C72-D0D8-46D5-AB80-68FDC3778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D9B34-9BE5-49F1-8733-AFD2A0B10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47CA6-E43F-4B53-9CB2-B1A67CE3ED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231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8694EE-CC49-4FF5-B9B7-790C91A4A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63D1CF0-DDA7-4369-ADAF-6A8E142F30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1FB814-F07D-4980-AF67-AAB6B9A64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1D5C-5BF0-49F1-BB27-4E643AF38A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300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82A3D7-5065-4875-9569-C3678BCF7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C6166C-9CB6-42B5-8E91-65B8D1FB7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359BE9-7464-4DC4-9883-FB7C244EA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EEFF6-844C-4FC4-91AB-A81429FE4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540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11A422-B859-41B6-86D4-6F96D97E2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C7BD45-1E7F-4168-854F-B0925AE78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DA2645-DB70-4853-B74F-514F482C2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B14AB-B2EF-4874-9DEC-783BF44FE4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72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954B06-4D35-4C15-9659-A8FB65F96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9698EC-ABBE-4835-9AF6-CBE1B67D8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DB95D-DEAD-426A-91CC-A9A64A23F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BAABC-C129-4E29-A83B-EBDC5DD72B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650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A10E3-E456-479B-A26D-C9E66C5F3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96A4D-EB01-4F2A-9E72-9D4AED48D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840D1-87DA-4950-B675-DF780FE5B1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7CB69-CCEB-4768-916E-9921409789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664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0C31EE3-7CAA-4DEB-A7A5-E44C1F7B4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D69D5E1-99FA-4732-9E31-49B76EC69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FF0A56-4496-4935-BF8E-FF53505223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ED7DE3C-2E15-40CC-9450-E3EAB30462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1E879C-D98D-4D3B-9E6D-8587EB9733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995DC72-C4E6-456F-93A7-9FCD50507A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91F994CF-B3B8-4D60-AB86-B68A45562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6325" y="260350"/>
          <a:ext cx="4503738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Bitmap Image" r:id="rId3" imgW="5466667" imgH="7780952" progId="Paint.Picture">
                  <p:embed/>
                </p:oleObj>
              </mc:Choice>
              <mc:Fallback>
                <p:oleObj name="Bitmap Image" r:id="rId3" imgW="5466667" imgH="778095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6325" y="260350"/>
                        <a:ext cx="4503738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>
            <a:extLst>
              <a:ext uri="{FF2B5EF4-FFF2-40B4-BE49-F238E27FC236}">
                <a16:creationId xmlns:a16="http://schemas.microsoft.com/office/drawing/2014/main" id="{E3E8E6D6-F223-466D-81D0-21AF115714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84400" y="0"/>
          <a:ext cx="47767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Bitmap Image" r:id="rId3" imgW="5266667" imgH="7561905" progId="Paint.Picture">
                  <p:embed/>
                </p:oleObj>
              </mc:Choice>
              <mc:Fallback>
                <p:oleObj name="Bitmap Image" r:id="rId3" imgW="5266667" imgH="75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0"/>
                        <a:ext cx="47767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2AD8CE5D-BD66-4E93-9E1C-0F0438E618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87575" y="0"/>
          <a:ext cx="4770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Bitmap Image" r:id="rId3" imgW="5401429" imgH="7763959" progId="Paint.Picture">
                  <p:embed/>
                </p:oleObj>
              </mc:Choice>
              <mc:Fallback>
                <p:oleObj name="Bitmap Image" r:id="rId3" imgW="5401429" imgH="776395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0"/>
                        <a:ext cx="4770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F23A2366-2755-4C43-9979-914E92902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84400" y="0"/>
          <a:ext cx="47767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Bitmap Image" r:id="rId3" imgW="5439534" imgH="7811590" progId="Paint.Picture">
                  <p:embed/>
                </p:oleObj>
              </mc:Choice>
              <mc:Fallback>
                <p:oleObj name="Bitmap Image" r:id="rId3" imgW="5439534" imgH="781159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0"/>
                        <a:ext cx="47767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3DD623FE-B7A9-486A-9EAC-43A59C59EB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8688" y="0"/>
          <a:ext cx="47482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Bitmap Image" r:id="rId3" imgW="5315692" imgH="7676190" progId="Paint.Picture">
                  <p:embed/>
                </p:oleObj>
              </mc:Choice>
              <mc:Fallback>
                <p:oleObj name="Bitmap Image" r:id="rId3" imgW="5315692" imgH="767619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688" y="0"/>
                        <a:ext cx="47482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10FCEC98-9ED4-4232-A13C-B16F05C5AD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1538" y="0"/>
          <a:ext cx="48625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Bitmap Image" r:id="rId3" imgW="5191850" imgH="7323810" progId="Paint.Picture">
                  <p:embed/>
                </p:oleObj>
              </mc:Choice>
              <mc:Fallback>
                <p:oleObj name="Bitmap Image" r:id="rId3" imgW="5191850" imgH="732381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538" y="0"/>
                        <a:ext cx="48625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616E88-265B-42D7-B97B-A179540C9C85}"/>
              </a:ext>
            </a:extLst>
          </p:cNvPr>
          <p:cNvSpPr txBox="1"/>
          <p:nvPr/>
        </p:nvSpPr>
        <p:spPr>
          <a:xfrm>
            <a:off x="224822" y="54790"/>
            <a:ext cx="8798265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omic Sans MS"/>
                <a:cs typeface="+mn-cs"/>
              </a:rPr>
              <a:t>Can you read the story?</a:t>
            </a:r>
          </a:p>
          <a:p>
            <a:endParaRPr lang="en-US" sz="2800" dirty="0">
              <a:latin typeface="Comic Sans MS"/>
              <a:cs typeface="Arial"/>
            </a:endParaRPr>
          </a:p>
          <a:p>
            <a:r>
              <a:rPr lang="en-US" sz="2800" dirty="0">
                <a:latin typeface="Comic Sans MS"/>
                <a:cs typeface="Arial"/>
              </a:rPr>
              <a:t>Can you </a:t>
            </a:r>
            <a:r>
              <a:rPr lang="en-US" sz="2800" dirty="0" err="1">
                <a:latin typeface="Comic Sans MS"/>
                <a:cs typeface="Arial"/>
              </a:rPr>
              <a:t>practise</a:t>
            </a:r>
            <a:r>
              <a:rPr lang="en-US" sz="2800" dirty="0">
                <a:latin typeface="Comic Sans MS"/>
                <a:cs typeface="Arial"/>
              </a:rPr>
              <a:t> the sentence patterns?</a:t>
            </a:r>
          </a:p>
          <a:p>
            <a:endParaRPr lang="en-US" sz="2800" dirty="0">
              <a:latin typeface="Comic Sans MS"/>
              <a:cs typeface="Arial"/>
            </a:endParaRPr>
          </a:p>
          <a:p>
            <a:r>
              <a:rPr lang="en-US" sz="2800" dirty="0">
                <a:latin typeface="Comic Sans MS"/>
                <a:cs typeface="Arial"/>
              </a:rPr>
              <a:t>Can you talk about the story?</a:t>
            </a:r>
            <a:endParaRPr lang="en-GB" sz="3200" u="sng" dirty="0">
              <a:latin typeface="Comic Sans MS"/>
            </a:endParaRPr>
          </a:p>
          <a:p>
            <a:endParaRPr lang="en-US" sz="2800" dirty="0">
              <a:latin typeface="Comic Sans MS"/>
              <a:cs typeface="Arial"/>
            </a:endParaRPr>
          </a:p>
          <a:p>
            <a:r>
              <a:rPr lang="en-US" sz="2800" dirty="0">
                <a:latin typeface="Comic Sans MS"/>
                <a:cs typeface="Arial"/>
              </a:rPr>
              <a:t>What is happening?</a:t>
            </a:r>
            <a:endParaRPr lang="en-US" sz="2800" dirty="0">
              <a:latin typeface="Comic Sans MS"/>
            </a:endParaRPr>
          </a:p>
          <a:p>
            <a:endParaRPr lang="en-GB" sz="3200" dirty="0">
              <a:latin typeface="Comic Sans MS"/>
              <a:cs typeface="+mn-cs"/>
            </a:endParaRPr>
          </a:p>
          <a:p>
            <a:r>
              <a:rPr lang="en-GB" sz="3200" dirty="0">
                <a:latin typeface="Comic Sans MS"/>
                <a:cs typeface="+mn-cs"/>
              </a:rPr>
              <a:t>Can you draw your garden?</a:t>
            </a:r>
            <a:endParaRPr lang="en-GB"/>
          </a:p>
          <a:p>
            <a:endParaRPr lang="en-GB" sz="3200" dirty="0">
              <a:latin typeface="Comic Sans MS"/>
              <a:cs typeface="+mn-cs"/>
            </a:endParaRPr>
          </a:p>
          <a:p>
            <a:r>
              <a:rPr lang="en-GB" sz="3200" dirty="0">
                <a:latin typeface="Comic Sans MS"/>
                <a:cs typeface="+mn-cs"/>
              </a:rPr>
              <a:t>Can you label the minibeasts in welsh ?</a:t>
            </a:r>
            <a:endParaRPr lang="en-GB"/>
          </a:p>
          <a:p>
            <a:endParaRPr lang="en-GB" sz="3200" dirty="0">
              <a:latin typeface="Comic Sans MS"/>
              <a:cs typeface="+mn-cs"/>
            </a:endParaRPr>
          </a:p>
          <a:p>
            <a:r>
              <a:rPr lang="en-GB" sz="3200" dirty="0">
                <a:latin typeface="Comic Sans MS"/>
                <a:cs typeface="+mn-cs"/>
              </a:rPr>
              <a:t>Can you create your own short picture book about your garden and family members?</a:t>
            </a:r>
            <a:endParaRPr lang="en-US" sz="32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2078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B13AEFC8-3947-438D-8B1C-D2114D4285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7738" y="0"/>
          <a:ext cx="4579937" cy="66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Bitmap Image" r:id="rId3" imgW="5447619" imgH="7935433" progId="Paint.Picture">
                  <p:embed/>
                </p:oleObj>
              </mc:Choice>
              <mc:Fallback>
                <p:oleObj name="Bitmap Image" r:id="rId3" imgW="5447619" imgH="7935433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7738" y="0"/>
                        <a:ext cx="4579937" cy="666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CFC1764C-354B-4799-AA24-1312891310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5825" y="0"/>
          <a:ext cx="4699000" cy="66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Bitmap Image" r:id="rId3" imgW="5428571" imgH="7706801" progId="Paint.Picture">
                  <p:embed/>
                </p:oleObj>
              </mc:Choice>
              <mc:Fallback>
                <p:oleObj name="Bitmap Image" r:id="rId3" imgW="5428571" imgH="770680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825" y="0"/>
                        <a:ext cx="4699000" cy="666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A4BCE6A1-A255-490B-AD01-D1740B7AC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3450" y="0"/>
          <a:ext cx="47371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Bitmap Image" r:id="rId3" imgW="5372850" imgH="7780952" progId="Paint.Picture">
                  <p:embed/>
                </p:oleObj>
              </mc:Choice>
              <mc:Fallback>
                <p:oleObj name="Bitmap Image" r:id="rId3" imgW="5372850" imgH="7780952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450" y="0"/>
                        <a:ext cx="47371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B6212C27-D5FB-47A1-91F9-26BE92D917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2663" y="0"/>
          <a:ext cx="4719637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Bitmap Image" r:id="rId3" imgW="5334745" imgH="7621064" progId="Paint.Picture">
                  <p:embed/>
                </p:oleObj>
              </mc:Choice>
              <mc:Fallback>
                <p:oleObj name="Bitmap Image" r:id="rId3" imgW="5334745" imgH="762106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0"/>
                        <a:ext cx="4719637" cy="674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44637BEE-7DA7-407C-A90B-9343AAAC0A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4713" y="0"/>
          <a:ext cx="4854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Bitmap Image" r:id="rId3" imgW="5495238" imgH="7763959" progId="Paint.Picture">
                  <p:embed/>
                </p:oleObj>
              </mc:Choice>
              <mc:Fallback>
                <p:oleObj name="Bitmap Image" r:id="rId3" imgW="5495238" imgH="776395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0"/>
                        <a:ext cx="48545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C135567E-2A13-48F7-86AD-6D0306E442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89163" y="0"/>
          <a:ext cx="47672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Bitmap Image" r:id="rId3" imgW="5315692" imgH="7647619" progId="Paint.Picture">
                  <p:embed/>
                </p:oleObj>
              </mc:Choice>
              <mc:Fallback>
                <p:oleObj name="Bitmap Image" r:id="rId3" imgW="5315692" imgH="764761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163" y="0"/>
                        <a:ext cx="476726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09D9FE3B-55E8-4F47-9C16-F31092E70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1863" y="0"/>
          <a:ext cx="47402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Bitmap Image" r:id="rId3" imgW="5296639" imgH="7659169" progId="Paint.Picture">
                  <p:embed/>
                </p:oleObj>
              </mc:Choice>
              <mc:Fallback>
                <p:oleObj name="Bitmap Image" r:id="rId3" imgW="5296639" imgH="765916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63" y="0"/>
                        <a:ext cx="47402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3BB38760-EF2A-4639-8888-9B209A1E15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4875" y="0"/>
          <a:ext cx="4794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Bitmap Image" r:id="rId3" imgW="5372850" imgH="7685714" progId="Paint.Picture">
                  <p:embed/>
                </p:oleObj>
              </mc:Choice>
              <mc:Fallback>
                <p:oleObj name="Bitmap Image" r:id="rId3" imgW="5372850" imgH="768571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5" y="0"/>
                        <a:ext cx="4794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Erith</dc:creator>
  <cp:lastModifiedBy>nicole simons</cp:lastModifiedBy>
  <cp:revision>34</cp:revision>
  <dcterms:created xsi:type="dcterms:W3CDTF">2011-03-15T06:44:35Z</dcterms:created>
  <dcterms:modified xsi:type="dcterms:W3CDTF">2020-06-22T13:49:43Z</dcterms:modified>
</cp:coreProperties>
</file>