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1" r:id="rId3"/>
    <p:sldId id="269" r:id="rId4"/>
    <p:sldId id="272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2A3B8-4900-478E-9C79-55DFD8155F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0A4F64-B14F-499E-B9A2-643DD38169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53CF5-0A54-4A42-BB35-7569F52A9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C216D-A2EF-404F-9EC6-03FC80447543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37749F-135F-4484-B2E9-11970E1E5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1E3C72-7B18-4338-B59F-9B6702C20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DF437-FDA1-456B-8E2F-005B32B1EA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366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62FBB-4224-4630-BFDF-E43D69E4D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2BBACF-ECFB-45FF-8FA3-FFE30793F4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B3948-5CDF-4DE9-A0C0-E77DC8AA1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C216D-A2EF-404F-9EC6-03FC80447543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C3363-6B38-4E14-9D5B-D2A27344E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C6DC17-E5EE-4A63-8302-FCA39FE83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DF437-FDA1-456B-8E2F-005B32B1EA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1788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0163B0-FB40-43FC-B06C-4BC91E5FA3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7FE307-EA7C-4C96-BE83-026DA467E7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270A2B-FB52-4764-B414-4F16C9C0A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C216D-A2EF-404F-9EC6-03FC80447543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28CEE-5F72-4C7A-A903-EF9EC3222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3F18A7-5330-4B5D-9BB8-65B221136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DF437-FDA1-456B-8E2F-005B32B1EA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047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87662-BFDB-4973-857F-3446EAF25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EAC5D-8C8B-492E-B9D5-4FB1B59FBC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0021C-F800-4B51-8272-A7CC01975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C216D-A2EF-404F-9EC6-03FC80447543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A0D50-883E-433C-A757-E1C80F322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E2603A-4898-4D9D-9535-1145C1761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DF437-FDA1-456B-8E2F-005B32B1EA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366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1CCA9-0E87-4972-A4BD-7D1AF0CFF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33DF5E-C43B-41B9-9BF5-24044BB5C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7F9633-7384-4A58-B3B4-ECE5C3CC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C216D-A2EF-404F-9EC6-03FC80447543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F08E31-3C22-4483-ABE1-D58FE62E2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E4C55-B625-4E6E-ADB2-5F4B17A63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DF437-FDA1-456B-8E2F-005B32B1EA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9266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FC8C7-8B4D-4A92-87A0-DED9895CB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A77E1-C420-43F1-8231-B3E63404EB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08690C-9959-4E2E-842D-5756B2B3FA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2333-DAA1-4D18-9D20-AC1DF5B77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C216D-A2EF-404F-9EC6-03FC80447543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1D599F-0E32-4885-88D7-2E21D94B4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39717E-4122-48AE-B56E-5C2A1E71F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DF437-FDA1-456B-8E2F-005B32B1EA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409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5007D-4552-4394-B0F4-970F4349E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50B400-9E48-48BA-927F-ADE069C62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45C51E-78C4-41ED-B6F2-2AABF33BB2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9C5320-5D7C-4687-A201-BCA94A9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F071BB-3BC1-4444-ACB4-6826113E6A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933F92-55F1-4F7B-B903-DBFF027A2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C216D-A2EF-404F-9EC6-03FC80447543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B5D693-F25D-41FA-96E1-20386EE01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B8A95D-6949-460D-B2C4-74D3B1308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DF437-FDA1-456B-8E2F-005B32B1EA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0373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ACD64-3DED-4728-82EB-091B04C54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4D6C99-6C49-48B9-AE88-78151A0A5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C216D-A2EF-404F-9EC6-03FC80447543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139FD0-5450-44F6-A461-9FC9828E5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D396A2-67E3-4D70-89DB-E0C237E69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DF437-FDA1-456B-8E2F-005B32B1EA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489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16E74E-8816-4DFE-B231-523B54C67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C216D-A2EF-404F-9EC6-03FC80447543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A125CE-4F2C-4252-9724-8BA68D3C6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8A5E13-0DC6-412C-9EDE-DBCB7668A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DF437-FDA1-456B-8E2F-005B32B1EA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4671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8034C-ECCF-46BF-9393-58BB70BC3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CD6A0-2B6A-4F46-A359-6C67DE1C3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568A4B-1805-4181-8BA8-C9E2A349F5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F846BE-1D2C-48B5-AE11-6CE642C23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C216D-A2EF-404F-9EC6-03FC80447543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20C1D9-88FE-44DA-B088-BFDF8FA96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B6C0B5-956E-487E-B4CE-B6725E4DC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DF437-FDA1-456B-8E2F-005B32B1EA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5941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95569-80F8-4052-A6B7-1CB1A1AB9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A9366F-3780-40B6-ACAB-A805EA281D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26C670-B2A9-4D3F-B180-B0A07999DB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83C0EE-489D-45E8-BA62-E491E99D7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C216D-A2EF-404F-9EC6-03FC80447543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42F164-F159-4F3C-8CAE-8CAEAD2AF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8AC279-2FC1-4022-BBCA-28F4CF1DA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DF437-FDA1-456B-8E2F-005B32B1EA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78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7C4462-9ECF-4EEE-82C8-731005D12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F79938-830F-4363-BB74-36B4045E32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98862D-E6BD-4AD8-B697-E72DEF4437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3C216D-A2EF-404F-9EC6-03FC80447543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47A3FE-CE4D-464F-B8D9-64AE36CD75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2CC75F-B831-4148-97B6-D4C04AF977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6DF437-FDA1-456B-8E2F-005B32B1EA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5626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F9308-D33D-4F84-A4E8-7D17B771D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>
                <a:latin typeface="Comic Sans MS" panose="030F0702030302020204" pitchFamily="66" charset="0"/>
              </a:rPr>
              <a:t>Phase 3 Learning Pack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A7DE53-9400-4DD2-B97F-8C8802474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7142"/>
            <a:ext cx="10515600" cy="504334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400" dirty="0">
                <a:latin typeface="Comic Sans MS" panose="030F0702030302020204" pitchFamily="66" charset="0"/>
              </a:rPr>
              <a:t>This pack will help you learn your sounds and continue to learn to read.</a:t>
            </a:r>
          </a:p>
          <a:p>
            <a:pPr marL="0" indent="0">
              <a:buNone/>
            </a:pPr>
            <a:endParaRPr lang="en-GB" sz="24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2400" dirty="0">
                <a:latin typeface="Comic Sans MS" panose="030F0702030302020204" pitchFamily="66" charset="0"/>
              </a:rPr>
              <a:t>Practise saying all of the sounds using the sound mat.</a:t>
            </a:r>
          </a:p>
          <a:p>
            <a:pPr marL="0" indent="0">
              <a:buNone/>
            </a:pPr>
            <a:r>
              <a:rPr lang="en-GB" sz="2400" dirty="0">
                <a:latin typeface="Comic Sans MS" panose="030F0702030302020204" pitchFamily="66" charset="0"/>
              </a:rPr>
              <a:t>Practise reading the tricky words. </a:t>
            </a:r>
          </a:p>
          <a:p>
            <a:pPr marL="0" indent="0">
              <a:buNone/>
            </a:pPr>
            <a:r>
              <a:rPr lang="en-GB" sz="2400" dirty="0">
                <a:latin typeface="Comic Sans MS" panose="030F0702030302020204" pitchFamily="66" charset="0"/>
              </a:rPr>
              <a:t>Use YouTube song ‘Phase 3 Tricky words’</a:t>
            </a:r>
          </a:p>
          <a:p>
            <a:pPr marL="0" indent="0">
              <a:buNone/>
            </a:pPr>
            <a:r>
              <a:rPr lang="en-GB" sz="2400" dirty="0">
                <a:latin typeface="Comic Sans MS" panose="030F0702030302020204" pitchFamily="66" charset="0"/>
              </a:rPr>
              <a:t>Write sentences that include your words using cursive handwriting.</a:t>
            </a:r>
          </a:p>
          <a:p>
            <a:pPr marL="0" indent="0">
              <a:buNone/>
            </a:pPr>
            <a:r>
              <a:rPr lang="en-GB" sz="2400" dirty="0">
                <a:latin typeface="Comic Sans MS" panose="030F0702030302020204" pitchFamily="66" charset="0"/>
              </a:rPr>
              <a:t>Read a part of the book every day.</a:t>
            </a:r>
          </a:p>
          <a:p>
            <a:pPr marL="0" indent="0">
              <a:buNone/>
            </a:pPr>
            <a:r>
              <a:rPr lang="en-GB" sz="2400" dirty="0">
                <a:latin typeface="Comic Sans MS" panose="030F0702030302020204" pitchFamily="66" charset="0"/>
              </a:rPr>
              <a:t>Play phonics games online or use a practical activity to practise your skills.</a:t>
            </a:r>
          </a:p>
          <a:p>
            <a:pPr marL="0" indent="0">
              <a:buNone/>
            </a:pPr>
            <a:endParaRPr lang="en-GB" sz="24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2400" dirty="0">
                <a:latin typeface="Comic Sans MS" panose="030F0702030302020204" pitchFamily="66" charset="0"/>
              </a:rPr>
              <a:t>BBC bitesize phonics </a:t>
            </a:r>
          </a:p>
          <a:p>
            <a:pPr marL="0" indent="0">
              <a:buNone/>
            </a:pPr>
            <a:r>
              <a:rPr lang="en-GB" sz="2400" dirty="0">
                <a:latin typeface="Comic Sans MS" panose="030F0702030302020204" pitchFamily="66" charset="0"/>
              </a:rPr>
              <a:t>Teach your monster to read</a:t>
            </a:r>
          </a:p>
          <a:p>
            <a:pPr marL="0" indent="0">
              <a:buNone/>
            </a:pPr>
            <a:r>
              <a:rPr lang="en-GB" sz="2400" dirty="0">
                <a:latin typeface="Comic Sans MS" panose="030F0702030302020204" pitchFamily="66" charset="0"/>
              </a:rPr>
              <a:t>Phonics play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2227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C3A99-33A5-42A6-B1D9-8E0AC7D58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D821F-1CD8-499C-B272-1F8B663D51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3C1B97-514A-4B4D-88EE-99B79AFB20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10" t="18382" r="15534" b="15858"/>
          <a:stretch/>
        </p:blipFill>
        <p:spPr>
          <a:xfrm>
            <a:off x="-13845" y="151490"/>
            <a:ext cx="12219690" cy="655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797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3AA6B-AF14-46C6-9F45-0FA08BE4A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E5EC2-7E93-42C2-A3BF-F1D17CCC86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C4F8A2-36D9-4081-8482-C4D34A0B9B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28" t="16924" r="15680" b="15247"/>
          <a:stretch/>
        </p:blipFill>
        <p:spPr>
          <a:xfrm>
            <a:off x="133164" y="115409"/>
            <a:ext cx="12098134" cy="67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778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70DDE-13AD-43F1-8341-B208C7765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5AE4F-4E2A-4777-B276-1E2144C586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9FDDE7-78DD-4ED8-A168-C84A4AF128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37" t="16957" r="15898" b="15988"/>
          <a:stretch/>
        </p:blipFill>
        <p:spPr>
          <a:xfrm>
            <a:off x="79899" y="-1"/>
            <a:ext cx="12112101" cy="668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327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E6C7F-8F86-41E4-A10C-F392DB80B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3DBDB-8F9C-42B3-9A31-7027E8177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895697-EB50-448A-A085-83465BB9D5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37" t="16052" r="15753" b="15857"/>
          <a:stretch/>
        </p:blipFill>
        <p:spPr>
          <a:xfrm>
            <a:off x="71020" y="177553"/>
            <a:ext cx="12038121" cy="664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213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FC579-7140-4B93-A2EC-C9A11511F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FBD-2EA3-444E-92B3-5EC9E8FFF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6B862E-53CE-4BB6-856E-86C39669FA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38" t="15534" r="15316" b="15599"/>
          <a:stretch/>
        </p:blipFill>
        <p:spPr>
          <a:xfrm>
            <a:off x="437965" y="102858"/>
            <a:ext cx="11754035" cy="665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464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2F749-A4DF-4203-97E3-EFFEE73E0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07D61E-9333-44B8-9A02-25D2101B4A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9642F8-8060-4A9B-9145-92CA1A537D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39" t="15405" r="32937" b="15987"/>
          <a:stretch/>
        </p:blipFill>
        <p:spPr>
          <a:xfrm>
            <a:off x="2796465" y="80323"/>
            <a:ext cx="5939162" cy="669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385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DB76E-1FFF-4B7E-A946-3C1D85EC9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05A8B-8807-4272-A599-C222D653D1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7F73B8-6713-498A-985E-FABA015E16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74" t="28997" r="30753" b="30614"/>
          <a:stretch/>
        </p:blipFill>
        <p:spPr>
          <a:xfrm>
            <a:off x="630314" y="305771"/>
            <a:ext cx="10864949" cy="643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781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B7A54-378C-42AA-8E0A-668744922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CDFFD-75D2-462D-AAC6-CE2F3D9C11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5497F5-B5F8-486D-9CD4-D0900E214B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01" t="29384" r="31116" b="31392"/>
          <a:stretch/>
        </p:blipFill>
        <p:spPr>
          <a:xfrm>
            <a:off x="533569" y="292963"/>
            <a:ext cx="10701495" cy="619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60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D3F48-F899-485D-B79B-CFA1CE3DD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>
                <a:latin typeface="Comic Sans MS" panose="030F0702030302020204" pitchFamily="66" charset="0"/>
              </a:rPr>
              <a:t>Challenging activities to follow a story.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E587F-4EEE-4A9D-B00A-BE495E18A4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Create a story map to show what happened in the story.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Create a character fact file.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Draw the characters in the story.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Re-write the speech bubbles.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Re-write the ending of the story.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Create your own story.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6752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AB7E2-BFC5-4D9D-B7D4-F7BC49E81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FBF9C-D95E-4FCD-A277-7ADA37D85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E174C4-38C8-41B8-A771-901535CEEA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03" t="16311" r="24562" b="20240"/>
          <a:stretch/>
        </p:blipFill>
        <p:spPr>
          <a:xfrm>
            <a:off x="-79899" y="0"/>
            <a:ext cx="12271899" cy="677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763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173E4-4386-4FF2-8F91-C2C5A02CE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287" y="-43245"/>
            <a:ext cx="10515600" cy="1325563"/>
          </a:xfrm>
        </p:spPr>
        <p:txBody>
          <a:bodyPr/>
          <a:lstStyle/>
          <a:p>
            <a:pPr algn="ctr"/>
            <a:r>
              <a:rPr lang="en-GB" u="sng" dirty="0">
                <a:latin typeface="Comic Sans MS" panose="030F0702030302020204" pitchFamily="66" charset="0"/>
              </a:rPr>
              <a:t>Tricky Words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ABFFAB-2284-4209-969E-ED9427551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34" y="1376586"/>
            <a:ext cx="4125371" cy="5353235"/>
          </a:xfrm>
        </p:spPr>
        <p:txBody>
          <a:bodyPr>
            <a:normAutofit/>
          </a:bodyPr>
          <a:lstStyle/>
          <a:p>
            <a:pPr marL="0" indent="0" fontAlgn="auto">
              <a:buNone/>
            </a:pPr>
            <a:r>
              <a:rPr lang="en-US" sz="5100" dirty="0">
                <a:latin typeface="Comic Sans MS" panose="030F0702030302020204" pitchFamily="66" charset="0"/>
              </a:rPr>
              <a:t>he</a:t>
            </a:r>
          </a:p>
          <a:p>
            <a:pPr marL="0" indent="0" fontAlgn="auto">
              <a:buNone/>
            </a:pPr>
            <a:r>
              <a:rPr lang="en-US" sz="5100" dirty="0">
                <a:latin typeface="Comic Sans MS" panose="030F0702030302020204" pitchFamily="66" charset="0"/>
              </a:rPr>
              <a:t>she</a:t>
            </a:r>
          </a:p>
          <a:p>
            <a:pPr marL="0" indent="0" fontAlgn="auto">
              <a:buNone/>
            </a:pPr>
            <a:r>
              <a:rPr lang="en-US" sz="5100" dirty="0">
                <a:latin typeface="Comic Sans MS" panose="030F0702030302020204" pitchFamily="66" charset="0"/>
              </a:rPr>
              <a:t>we</a:t>
            </a:r>
          </a:p>
          <a:p>
            <a:pPr marL="0" indent="0" fontAlgn="auto">
              <a:buNone/>
            </a:pPr>
            <a:r>
              <a:rPr lang="en-US" sz="5100" dirty="0">
                <a:latin typeface="Comic Sans MS" panose="030F0702030302020204" pitchFamily="66" charset="0"/>
              </a:rPr>
              <a:t>me</a:t>
            </a:r>
          </a:p>
          <a:p>
            <a:pPr marL="0" indent="0" fontAlgn="auto">
              <a:buNone/>
            </a:pPr>
            <a:r>
              <a:rPr lang="en-US" sz="5100" dirty="0">
                <a:latin typeface="Comic Sans MS" panose="030F0702030302020204" pitchFamily="66" charset="0"/>
              </a:rPr>
              <a:t>be</a:t>
            </a:r>
          </a:p>
          <a:p>
            <a:pPr marL="0" indent="0" fontAlgn="auto">
              <a:buNone/>
            </a:pPr>
            <a:r>
              <a:rPr lang="en-US" sz="5100" dirty="0">
                <a:latin typeface="Comic Sans MS" panose="030F0702030302020204" pitchFamily="66" charset="0"/>
              </a:rPr>
              <a:t>was</a:t>
            </a:r>
          </a:p>
          <a:p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622552-8FFF-49C4-9C2F-7CA4E3A80B26}"/>
              </a:ext>
            </a:extLst>
          </p:cNvPr>
          <p:cNvSpPr txBox="1">
            <a:spLocks/>
          </p:cNvSpPr>
          <p:nvPr/>
        </p:nvSpPr>
        <p:spPr>
          <a:xfrm>
            <a:off x="6418296" y="1282318"/>
            <a:ext cx="4125371" cy="5353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5100" dirty="0">
                <a:latin typeface="Comic Sans MS" panose="030F0702030302020204" pitchFamily="66" charset="0"/>
              </a:rPr>
              <a:t>you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5100" dirty="0">
                <a:latin typeface="Comic Sans MS" panose="030F0702030302020204" pitchFamily="66" charset="0"/>
              </a:rPr>
              <a:t>they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5100" dirty="0">
                <a:latin typeface="Comic Sans MS" panose="030F0702030302020204" pitchFamily="66" charset="0"/>
              </a:rPr>
              <a:t>all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5100" dirty="0">
                <a:latin typeface="Comic Sans MS" panose="030F0702030302020204" pitchFamily="66" charset="0"/>
              </a:rPr>
              <a:t>are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5100" dirty="0">
                <a:latin typeface="Comic Sans MS" panose="030F0702030302020204" pitchFamily="66" charset="0"/>
              </a:rPr>
              <a:t>my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5100" dirty="0">
                <a:latin typeface="Comic Sans MS" panose="030F0702030302020204" pitchFamily="66" charset="0"/>
              </a:rPr>
              <a:t>her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2746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33E58-4C98-4CD8-A48A-2C2161F07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206" y="51422"/>
            <a:ext cx="11303587" cy="1325563"/>
          </a:xfrm>
        </p:spPr>
        <p:txBody>
          <a:bodyPr>
            <a:normAutofit/>
          </a:bodyPr>
          <a:lstStyle/>
          <a:p>
            <a:r>
              <a:rPr lang="en-GB" sz="2800" u="sng" dirty="0">
                <a:latin typeface="Comic Sans MS" panose="030F0702030302020204" pitchFamily="66" charset="0"/>
              </a:rPr>
              <a:t>Example of practical ideas…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7729F-DA68-4AB9-AD4D-78A466FC1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20" y="1031500"/>
            <a:ext cx="9751136" cy="4351338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Comic Sans MS" panose="030F0702030302020204" pitchFamily="66" charset="0"/>
              </a:rPr>
              <a:t>Go on a sound hunt around the house and outdoors. What objects can you find that starts with the sound ___?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Have a box of objects. Can you say initial and end sound of the objects? Play eye spy.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Practise writing your words and sound in messy play- sand, paint, flour, water, mud, sticks, chalk etc.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Write sounds using chalk on the floor. Play hopscotch on the sound's.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Play board games like scrabble, hangman and sound bingo.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Sing songs and rhymes. Use YouTube videos to learn your words.</a:t>
            </a:r>
          </a:p>
        </p:txBody>
      </p:sp>
      <p:pic>
        <p:nvPicPr>
          <p:cNvPr id="6" name="Picture 5" descr="A plastic container filled with grass&#10;&#10;Description automatically generated">
            <a:extLst>
              <a:ext uri="{FF2B5EF4-FFF2-40B4-BE49-F238E27FC236}">
                <a16:creationId xmlns:a16="http://schemas.microsoft.com/office/drawing/2014/main" id="{11DB258E-8915-487F-8059-28C7404C60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7827">
            <a:off x="2307649" y="5154101"/>
            <a:ext cx="1823327" cy="1367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8FA4FB-4720-488F-804A-37541EF2D8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84"/>
          <a:stretch/>
        </p:blipFill>
        <p:spPr>
          <a:xfrm rot="482020">
            <a:off x="10145800" y="1708215"/>
            <a:ext cx="1849715" cy="1376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A group of people on a road&#10;&#10;Description automatically generated">
            <a:extLst>
              <a:ext uri="{FF2B5EF4-FFF2-40B4-BE49-F238E27FC236}">
                <a16:creationId xmlns:a16="http://schemas.microsoft.com/office/drawing/2014/main" id="{FFDC2E85-A146-47EA-AB19-29DC8AEA7D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4" t="188"/>
          <a:stretch/>
        </p:blipFill>
        <p:spPr>
          <a:xfrm rot="922355">
            <a:off x="9381569" y="5036114"/>
            <a:ext cx="1825172" cy="160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A picture containing child, kite, young, riding&#10;&#10;Description automatically generated">
            <a:extLst>
              <a:ext uri="{FF2B5EF4-FFF2-40B4-BE49-F238E27FC236}">
                <a16:creationId xmlns:a16="http://schemas.microsoft.com/office/drawing/2014/main" id="{31A70502-A726-4024-BD9B-D960826592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5615">
            <a:off x="10527139" y="3368086"/>
            <a:ext cx="1453680" cy="1453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 descr="A picture containing sitting, table, stuffed, toy&#10;&#10;Description automatically generated">
            <a:extLst>
              <a:ext uri="{FF2B5EF4-FFF2-40B4-BE49-F238E27FC236}">
                <a16:creationId xmlns:a16="http://schemas.microsoft.com/office/drawing/2014/main" id="{A9FCB759-AC28-4AE0-B992-12F97201A5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2821">
            <a:off x="4531070" y="5080071"/>
            <a:ext cx="1980504" cy="1482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A picture containing wooden, table, sitting, different&#10;&#10;Description automatically generated">
            <a:extLst>
              <a:ext uri="{FF2B5EF4-FFF2-40B4-BE49-F238E27FC236}">
                <a16:creationId xmlns:a16="http://schemas.microsoft.com/office/drawing/2014/main" id="{AFD5DE2C-CA38-4F14-87AF-54046101EF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06" b="17938"/>
          <a:stretch/>
        </p:blipFill>
        <p:spPr>
          <a:xfrm rot="20768730">
            <a:off x="6993405" y="4924653"/>
            <a:ext cx="1662042" cy="1585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 descr="A picture containing photo, different, room, various&#10;&#10;Description automatically generated">
            <a:extLst>
              <a:ext uri="{FF2B5EF4-FFF2-40B4-BE49-F238E27FC236}">
                <a16:creationId xmlns:a16="http://schemas.microsoft.com/office/drawing/2014/main" id="{CC0FA321-938C-4FD1-B578-2BE1D36CCC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" t="4588" r="5044" b="3702"/>
          <a:stretch/>
        </p:blipFill>
        <p:spPr>
          <a:xfrm rot="20350303">
            <a:off x="212195" y="5175066"/>
            <a:ext cx="1783665" cy="1325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871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B419A-11F9-48BF-9882-3DCDB09343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569967-CBCE-4368-AEFB-5FB646FBAF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4CE4FB-AE6B-413A-B681-A6D8F9BEEC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12" t="16366" r="32864" b="15211"/>
          <a:stretch/>
        </p:blipFill>
        <p:spPr>
          <a:xfrm>
            <a:off x="2796465" y="0"/>
            <a:ext cx="60013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597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3ABAA-4839-472E-BEA9-D770326C4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B3133-AD68-4EA2-872E-BC8D65B691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5195E9-133E-426D-9A76-57F5C7C64B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74" t="16052" r="15825" b="15857"/>
          <a:stretch/>
        </p:blipFill>
        <p:spPr>
          <a:xfrm>
            <a:off x="0" y="0"/>
            <a:ext cx="12192000" cy="683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01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95147-E81E-4BCF-882C-AE3ADBEB4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86BF7-F5B2-4654-973D-D9962E0457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988EB6-825D-41C8-8339-B295F7A8AA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55" t="16569" r="16044" b="15599"/>
          <a:stretch/>
        </p:blipFill>
        <p:spPr>
          <a:xfrm>
            <a:off x="133164" y="71020"/>
            <a:ext cx="12149210" cy="67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11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01885-7C6F-422B-ABBE-82A581B12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1B2A1-60A8-42FD-8EF8-02BD8B3843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19DC48-6227-4B2C-B4C1-39CA3D5079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92" t="17217" r="15680" b="14693"/>
          <a:stretch/>
        </p:blipFill>
        <p:spPr>
          <a:xfrm>
            <a:off x="204185" y="133164"/>
            <a:ext cx="11979413" cy="67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863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50215-2DFD-4B51-ADE3-F9C7D276D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E089EF-8246-4B83-B2AA-8868AB19AD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125EB5-5082-462D-92B3-3B9179A084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91" t="15534" r="16044" b="15858"/>
          <a:stretch/>
        </p:blipFill>
        <p:spPr>
          <a:xfrm>
            <a:off x="88776" y="71021"/>
            <a:ext cx="11913833" cy="669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059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261</Words>
  <Application>Microsoft Office PowerPoint</Application>
  <PresentationFormat>Widescreen</PresentationFormat>
  <Paragraphs>40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Comic Sans MS</vt:lpstr>
      <vt:lpstr>Office Theme</vt:lpstr>
      <vt:lpstr>Phase 3 Learning Pack</vt:lpstr>
      <vt:lpstr>PowerPoint Presentation</vt:lpstr>
      <vt:lpstr>Tricky Words</vt:lpstr>
      <vt:lpstr>Example of practical ideas…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Challenging activities to follow a story.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nicole simons</dc:creator>
  <cp:lastModifiedBy>nicole simons</cp:lastModifiedBy>
  <cp:revision>11</cp:revision>
  <dcterms:created xsi:type="dcterms:W3CDTF">2020-05-11T13:57:46Z</dcterms:created>
  <dcterms:modified xsi:type="dcterms:W3CDTF">2020-05-14T20:19:53Z</dcterms:modified>
</cp:coreProperties>
</file>