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D7B368-58E4-7A2F-C058-BEF022A9B3DB}" v="66" dt="2020-06-22T14:01:34.623"/>
    <p1510:client id="{DA9CF8EE-371C-EBCC-8DC4-39B9F3567351}" v="39" dt="2020-06-22T14:03:06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 Simons (Afon-y-Felin Primary School)" userId="S::simonsn16@hwbcymru.net::69d7338a-47d2-458b-b777-addf0e5698a8" providerId="AD" clId="Web-{47D7B368-58E4-7A2F-C058-BEF022A9B3DB}"/>
    <pc:docChg chg="addSld modSld">
      <pc:chgData name="N Simons (Afon-y-Felin Primary School)" userId="S::simonsn16@hwbcymru.net::69d7338a-47d2-458b-b777-addf0e5698a8" providerId="AD" clId="Web-{47D7B368-58E4-7A2F-C058-BEF022A9B3DB}" dt="2020-06-22T14:01:34.623" v="65" actId="20577"/>
      <pc:docMkLst>
        <pc:docMk/>
      </pc:docMkLst>
      <pc:sldChg chg="modSp new">
        <pc:chgData name="N Simons (Afon-y-Felin Primary School)" userId="S::simonsn16@hwbcymru.net::69d7338a-47d2-458b-b777-addf0e5698a8" providerId="AD" clId="Web-{47D7B368-58E4-7A2F-C058-BEF022A9B3DB}" dt="2020-06-22T14:01:34.623" v="65" actId="20577"/>
        <pc:sldMkLst>
          <pc:docMk/>
          <pc:sldMk cId="1893539720" sldId="272"/>
        </pc:sldMkLst>
        <pc:spChg chg="mod">
          <ac:chgData name="N Simons (Afon-y-Felin Primary School)" userId="S::simonsn16@hwbcymru.net::69d7338a-47d2-458b-b777-addf0e5698a8" providerId="AD" clId="Web-{47D7B368-58E4-7A2F-C058-BEF022A9B3DB}" dt="2020-06-22T14:01:34.623" v="65" actId="20577"/>
          <ac:spMkLst>
            <pc:docMk/>
            <pc:sldMk cId="1893539720" sldId="272"/>
            <ac:spMk id="3" creationId="{8C284F9D-2C68-41E4-92CC-FD340D71E817}"/>
          </ac:spMkLst>
        </pc:spChg>
      </pc:sldChg>
    </pc:docChg>
  </pc:docChgLst>
  <pc:docChgLst>
    <pc:chgData name="N Simons (Afon-y-Felin Primary School)" userId="S::simonsn16@hwbcymru.net::69d7338a-47d2-458b-b777-addf0e5698a8" providerId="AD" clId="Web-{DA9CF8EE-371C-EBCC-8DC4-39B9F3567351}"/>
    <pc:docChg chg="modSld">
      <pc:chgData name="N Simons (Afon-y-Felin Primary School)" userId="S::simonsn16@hwbcymru.net::69d7338a-47d2-458b-b777-addf0e5698a8" providerId="AD" clId="Web-{DA9CF8EE-371C-EBCC-8DC4-39B9F3567351}" dt="2020-06-22T14:03:06.748" v="38" actId="20577"/>
      <pc:docMkLst>
        <pc:docMk/>
      </pc:docMkLst>
      <pc:sldChg chg="modSp">
        <pc:chgData name="N Simons (Afon-y-Felin Primary School)" userId="S::simonsn16@hwbcymru.net::69d7338a-47d2-458b-b777-addf0e5698a8" providerId="AD" clId="Web-{DA9CF8EE-371C-EBCC-8DC4-39B9F3567351}" dt="2020-06-22T14:03:06.748" v="38" actId="20577"/>
        <pc:sldMkLst>
          <pc:docMk/>
          <pc:sldMk cId="1893539720" sldId="272"/>
        </pc:sldMkLst>
        <pc:spChg chg="mod">
          <ac:chgData name="N Simons (Afon-y-Felin Primary School)" userId="S::simonsn16@hwbcymru.net::69d7338a-47d2-458b-b777-addf0e5698a8" providerId="AD" clId="Web-{DA9CF8EE-371C-EBCC-8DC4-39B9F3567351}" dt="2020-06-22T14:02:07.211" v="4" actId="20577"/>
          <ac:spMkLst>
            <pc:docMk/>
            <pc:sldMk cId="1893539720" sldId="272"/>
            <ac:spMk id="2" creationId="{89B12E93-7737-4523-B965-F41A0DA76B92}"/>
          </ac:spMkLst>
        </pc:spChg>
        <pc:spChg chg="mod">
          <ac:chgData name="N Simons (Afon-y-Felin Primary School)" userId="S::simonsn16@hwbcymru.net::69d7338a-47d2-458b-b777-addf0e5698a8" providerId="AD" clId="Web-{DA9CF8EE-371C-EBCC-8DC4-39B9F3567351}" dt="2020-06-22T14:03:06.748" v="38" actId="20577"/>
          <ac:spMkLst>
            <pc:docMk/>
            <pc:sldMk cId="1893539720" sldId="272"/>
            <ac:spMk id="3" creationId="{8C284F9D-2C68-41E4-92CC-FD340D71E81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313F-11C5-4DD1-B71B-8E952C3A3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40A17-514D-4836-B833-B58DF8B9D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AD0BF-7F1B-4FCF-A129-626FEC25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AD64F-E461-4677-AF9D-94BC0DED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FB9E5-45F0-4376-AA90-A93B45D1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B1EDE-2DB2-4EFE-8BE8-BFAA4BFDAB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15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438A-3066-479D-8978-3CB91DF12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21A38-29B7-4664-AE2B-8E7CB5406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BBB92-C38B-4668-AA4B-ED9D4E75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A8520-C0B3-4B5F-B0EE-45C8E07A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3A3F3-E38B-4B2F-A38A-EAF21ADC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8AF2B-A611-4B30-A452-FA39190807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196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92620-87C1-4D3F-9096-0C290C175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5A99E-7B25-4D30-8392-21F7CFC05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C37A6-7B34-43CB-8EB0-BB56FEA2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D57F1-5E0A-4A54-9D89-777B6CC2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4EA2D-E74B-48F9-BE42-726AD1C3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E88B3-80DA-4440-8B92-CEE38AD1E9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12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5BC0-D891-4E5A-A16D-1109E080F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15AEE-2969-41EB-A984-B1A0488FB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5C80F-B7FF-48B5-A345-F6D5EC69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FD7AB-03FF-40A5-9D91-E308876E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9CBA3-7319-4DB9-8F81-8511DE73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97C85-B308-43B7-8F44-606DF057B7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00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E72F3-539C-42F0-BABB-A2DC52CCA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55FCC-6F06-43BB-8EB3-A41817023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A793E-1405-405B-847E-CB82B18C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9EE8E-8E8F-43D5-8259-857086443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15D2D-B3B3-42AA-AE9A-5E5EBD6C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B9194-26ED-4CBF-83BA-79274AFFBC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8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D4513-1CD0-4925-965F-D13BE8BBD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7F35C-80C8-4162-A5B4-767F3D239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72734-6A71-48DC-8131-A51A367CF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0C67-01BD-462D-B672-BED8A3CF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589F0-4D4C-4C6A-A1BD-933A3F71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1673B-BB1C-4792-B226-21A2FD7F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854BD-4617-4677-A041-8828E25F3CC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244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31ED7-6A2A-4A59-9676-B96A8B6EE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BA003-731B-4DBC-B4A9-403D9BA9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364E7-66BF-4DAD-839E-770D07018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89D9E-7F33-4990-BB4B-DBBA267194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DB8397-1BA0-489B-842F-1FC2B4752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D2E353-B259-438C-99BF-C757E1A9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D45F0A-D2D9-4975-B1FE-539D0162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79EC9-AE9D-4CAD-B5F3-1D1345FF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44072-1ED4-43F4-935B-4A83ABC7DC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855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787F-DF24-40DE-A595-7C77E9EE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3C498-C7D7-4CF3-B289-EDBA437B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20013-BBA5-488A-8359-99EEABFE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9B80E-A33E-4D20-92F9-122319FA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E201F-D6A5-40FB-87C4-665893CAA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2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0F357-53E2-4C64-B23C-946F668A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CC6DF-0DF9-491B-89A1-C73F8C90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8BDC6-A1C8-4075-AB68-E985D366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2D94E-7624-4085-ACA5-354D081E7F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045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AEA8-893D-4FD8-8EB1-6683DD62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5FA96-238D-4BE8-8022-FD1857D91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3773-F63D-4777-9098-D2C84E576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A722C-23EF-4106-9D2D-FE96D51E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BDD73-E9FD-4200-A130-72F49BE4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C023B-28EF-418E-B889-D85FAD88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38BE9-6EB4-4CD3-9A98-52C0E20B67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70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BA2A-FD49-4CA8-AF9B-EBD9A5E98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D227E-4282-4212-BA04-E7ADAA945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E0BCC-D0F8-4D0C-AD28-9954AEBCE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80F80-AA72-4BA5-AE3F-BD7DE5CB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EFA93-5703-44BB-BE3C-E602376C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36BB4-C82E-4E40-A88E-DA683EB0E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658C2-31FE-490A-8C12-A0ABDB604D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38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1CFD2F-B0B7-4CB2-821F-E539EC317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1E290D1-5511-4135-BB11-B55D386C5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3137FD-1397-4D9C-BB21-A15A86CCE7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3221D7-C15A-4ED1-836A-7576F0D3DB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536DFD-F11A-4C41-A866-AC2CACB029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495E6F-7CF4-4F48-86BE-95F6F6C6D64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F9D6114E-15EC-4417-B9AD-A716F10C5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8"/>
          <a:stretch>
            <a:fillRect/>
          </a:stretch>
        </p:blipFill>
        <p:spPr bwMode="auto">
          <a:xfrm>
            <a:off x="0" y="333375"/>
            <a:ext cx="91440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>
            <a:extLst>
              <a:ext uri="{FF2B5EF4-FFF2-40B4-BE49-F238E27FC236}">
                <a16:creationId xmlns:a16="http://schemas.microsoft.com/office/drawing/2014/main" id="{F9B214D3-8B99-4F89-845E-127CEFD2E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t="4736" r="3349"/>
          <a:stretch>
            <a:fillRect/>
          </a:stretch>
        </p:blipFill>
        <p:spPr bwMode="auto">
          <a:xfrm>
            <a:off x="755650" y="620713"/>
            <a:ext cx="7777163" cy="578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>
            <a:extLst>
              <a:ext uri="{FF2B5EF4-FFF2-40B4-BE49-F238E27FC236}">
                <a16:creationId xmlns:a16="http://schemas.microsoft.com/office/drawing/2014/main" id="{7F691049-6B5E-4264-8A0F-AC832D39D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5" t="39746" r="56731" b="38344"/>
          <a:stretch>
            <a:fillRect/>
          </a:stretch>
        </p:blipFill>
        <p:spPr bwMode="auto">
          <a:xfrm>
            <a:off x="539750" y="0"/>
            <a:ext cx="8208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146C0A42-0408-4F2E-A886-9B33DC7D4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46" t="41306" r="24045" b="39706"/>
          <a:stretch>
            <a:fillRect/>
          </a:stretch>
        </p:blipFill>
        <p:spPr bwMode="auto">
          <a:xfrm rot="7443587">
            <a:off x="963613" y="341312"/>
            <a:ext cx="6858000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>
            <a:extLst>
              <a:ext uri="{FF2B5EF4-FFF2-40B4-BE49-F238E27FC236}">
                <a16:creationId xmlns:a16="http://schemas.microsoft.com/office/drawing/2014/main" id="{5994D268-56FC-467A-A781-2A510B037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39" t="51157" r="36038" b="27876"/>
          <a:stretch>
            <a:fillRect/>
          </a:stretch>
        </p:blipFill>
        <p:spPr bwMode="auto">
          <a:xfrm>
            <a:off x="1042988" y="404813"/>
            <a:ext cx="7058025" cy="597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>
            <a:extLst>
              <a:ext uri="{FF2B5EF4-FFF2-40B4-BE49-F238E27FC236}">
                <a16:creationId xmlns:a16="http://schemas.microsoft.com/office/drawing/2014/main" id="{E1617C04-F4BB-4EB5-B723-9C123C0E3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69" t="54529" r="31569" b="23047"/>
          <a:stretch>
            <a:fillRect/>
          </a:stretch>
        </p:blipFill>
        <p:spPr bwMode="auto">
          <a:xfrm>
            <a:off x="539750" y="188913"/>
            <a:ext cx="8135938" cy="633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>
            <a:extLst>
              <a:ext uri="{FF2B5EF4-FFF2-40B4-BE49-F238E27FC236}">
                <a16:creationId xmlns:a16="http://schemas.microsoft.com/office/drawing/2014/main" id="{D55C68A6-0848-447C-BDBB-1AFE33359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27" t="43016" r="34782" b="31906"/>
          <a:stretch>
            <a:fillRect/>
          </a:stretch>
        </p:blipFill>
        <p:spPr bwMode="auto">
          <a:xfrm>
            <a:off x="468313" y="260350"/>
            <a:ext cx="8280400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F7F4BD5A-4CC4-4FA3-9B27-1AC6A43AC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39" t="51744" r="25583" b="29718"/>
          <a:stretch>
            <a:fillRect/>
          </a:stretch>
        </p:blipFill>
        <p:spPr bwMode="auto">
          <a:xfrm>
            <a:off x="1331913" y="476250"/>
            <a:ext cx="6840537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12E93-7737-4523-B965-F41A0DA7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cs typeface="Arial"/>
              </a:rPr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84F9D-2C68-41E4-92CC-FD340D71E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5705"/>
            <a:ext cx="8229600" cy="479045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Arial"/>
              </a:rPr>
              <a:t>Can you read the story together?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cs typeface="Arial"/>
              </a:rPr>
              <a:t>Can you talk about the story?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cs typeface="Arial"/>
              </a:rPr>
              <a:t>Can you </a:t>
            </a:r>
            <a:r>
              <a:rPr lang="en-US" dirty="0" err="1">
                <a:cs typeface="Arial"/>
              </a:rPr>
              <a:t>practise</a:t>
            </a:r>
            <a:r>
              <a:rPr lang="en-US" dirty="0">
                <a:cs typeface="Arial"/>
              </a:rPr>
              <a:t> '</a:t>
            </a:r>
            <a:r>
              <a:rPr lang="en-US" i="1" dirty="0" err="1">
                <a:cs typeface="Arial"/>
              </a:rPr>
              <a:t>Sut</a:t>
            </a:r>
            <a:r>
              <a:rPr lang="en-US" i="1" dirty="0">
                <a:cs typeface="Arial"/>
              </a:rPr>
              <a:t> </a:t>
            </a:r>
            <a:r>
              <a:rPr lang="en-US" i="1" dirty="0" err="1">
                <a:cs typeface="Arial"/>
              </a:rPr>
              <a:t>wyt</a:t>
            </a:r>
            <a:r>
              <a:rPr lang="en-US" i="1" dirty="0">
                <a:cs typeface="Arial"/>
              </a:rPr>
              <a:t> </a:t>
            </a:r>
            <a:r>
              <a:rPr lang="en-US" i="1" dirty="0" err="1">
                <a:cs typeface="Arial"/>
              </a:rPr>
              <a:t>ti</a:t>
            </a:r>
            <a:r>
              <a:rPr lang="en-US" i="1" dirty="0">
                <a:cs typeface="Arial"/>
              </a:rPr>
              <a:t>?</a:t>
            </a:r>
            <a:r>
              <a:rPr lang="en-US" dirty="0">
                <a:cs typeface="Arial"/>
              </a:rPr>
              <a:t>' 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cs typeface="Arial"/>
              </a:rPr>
              <a:t>Can you draw farm animals and label them?</a:t>
            </a:r>
          </a:p>
          <a:p>
            <a:pPr marL="0" indent="0">
              <a:buNone/>
            </a:pPr>
            <a:endParaRPr lang="en-US" dirty="0">
              <a:cs typeface="Arial"/>
            </a:endParaRPr>
          </a:p>
          <a:p>
            <a:pPr marL="0" indent="0">
              <a:buNone/>
            </a:pPr>
            <a:r>
              <a:rPr lang="en-US" dirty="0">
                <a:cs typeface="Arial"/>
              </a:rPr>
              <a:t>Can you make a farm puppet show?</a:t>
            </a:r>
          </a:p>
        </p:txBody>
      </p:sp>
    </p:spTree>
    <p:extLst>
      <p:ext uri="{BB962C8B-B14F-4D97-AF65-F5344CB8AC3E}">
        <p14:creationId xmlns:p14="http://schemas.microsoft.com/office/powerpoint/2010/main" val="189353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2FBC9591-EB12-477E-9AEB-B96D9687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47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609A5844-6775-41B5-8737-C0B6F7258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9"/>
          <a:stretch>
            <a:fillRect/>
          </a:stretch>
        </p:blipFill>
        <p:spPr bwMode="auto">
          <a:xfrm>
            <a:off x="395288" y="476250"/>
            <a:ext cx="83439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>
            <a:extLst>
              <a:ext uri="{FF2B5EF4-FFF2-40B4-BE49-F238E27FC236}">
                <a16:creationId xmlns:a16="http://schemas.microsoft.com/office/drawing/2014/main" id="{06C0CC44-CC81-4A69-A8FE-03A3821B2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8" t="5913" r="3348"/>
          <a:stretch>
            <a:fillRect/>
          </a:stretch>
        </p:blipFill>
        <p:spPr bwMode="auto">
          <a:xfrm>
            <a:off x="323850" y="260350"/>
            <a:ext cx="8496300" cy="61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23F6FF88-C35B-4143-92BA-88E25A3C5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" t="4762"/>
          <a:stretch>
            <a:fillRect/>
          </a:stretch>
        </p:blipFill>
        <p:spPr bwMode="auto">
          <a:xfrm>
            <a:off x="323850" y="333375"/>
            <a:ext cx="8640763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D7DEE4C0-304F-4524-80A1-C89E3C3A5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4" t="5939"/>
          <a:stretch>
            <a:fillRect/>
          </a:stretch>
        </p:blipFill>
        <p:spPr bwMode="auto">
          <a:xfrm>
            <a:off x="250825" y="333375"/>
            <a:ext cx="8893175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5A1F7287-6E5F-4EA7-8EB8-7ABF865BC5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" t="5939" r="1617"/>
          <a:stretch>
            <a:fillRect/>
          </a:stretch>
        </p:blipFill>
        <p:spPr bwMode="auto">
          <a:xfrm>
            <a:off x="179388" y="333375"/>
            <a:ext cx="8713787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>
            <a:extLst>
              <a:ext uri="{FF2B5EF4-FFF2-40B4-BE49-F238E27FC236}">
                <a16:creationId xmlns:a16="http://schemas.microsoft.com/office/drawing/2014/main" id="{7E43B7B3-C2D1-4C73-98F4-6076388B2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3558" r="2473"/>
          <a:stretch>
            <a:fillRect/>
          </a:stretch>
        </p:blipFill>
        <p:spPr bwMode="auto">
          <a:xfrm>
            <a:off x="250825" y="260350"/>
            <a:ext cx="8642350" cy="614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5F21F312-8BB9-455D-87CE-D0F18EE9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t="3558" r="1617"/>
          <a:stretch>
            <a:fillRect/>
          </a:stretch>
        </p:blipFill>
        <p:spPr bwMode="auto">
          <a:xfrm>
            <a:off x="323850" y="333375"/>
            <a:ext cx="8569325" cy="613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Activities</vt:lpstr>
    </vt:vector>
  </TitlesOfParts>
  <Company>Cardiff Council   -   Cyngor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Jones</dc:creator>
  <cp:lastModifiedBy>Kathleen Jones</cp:lastModifiedBy>
  <cp:revision>27</cp:revision>
  <dcterms:created xsi:type="dcterms:W3CDTF">2010-02-12T14:59:01Z</dcterms:created>
  <dcterms:modified xsi:type="dcterms:W3CDTF">2020-06-22T14:03:09Z</dcterms:modified>
</cp:coreProperties>
</file>